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3"/>
  </p:notesMasterIdLst>
  <p:sldIdLst>
    <p:sldId id="256" r:id="rId2"/>
    <p:sldId id="260" r:id="rId3"/>
    <p:sldId id="313" r:id="rId4"/>
    <p:sldId id="308" r:id="rId5"/>
    <p:sldId id="311" r:id="rId6"/>
    <p:sldId id="312" r:id="rId7"/>
    <p:sldId id="315" r:id="rId8"/>
    <p:sldId id="316" r:id="rId9"/>
    <p:sldId id="317" r:id="rId10"/>
    <p:sldId id="318" r:id="rId11"/>
    <p:sldId id="319" r:id="rId12"/>
  </p:sldIdLst>
  <p:sldSz cx="9144000" cy="5143500" type="screen16x9"/>
  <p:notesSz cx="6858000" cy="9144000"/>
  <p:embeddedFontLst>
    <p:embeddedFont>
      <p:font typeface="Chango" panose="020B0604020202020204" charset="0"/>
      <p:regular r:id="rId14"/>
    </p:embeddedFont>
    <p:embeddedFont>
      <p:font typeface="Dosis" pitchFamily="2" charset="0"/>
      <p:regular r:id="rId15"/>
      <p:bold r:id="rId16"/>
    </p:embeddedFont>
    <p:embeddedFont>
      <p:font typeface="Vollkorn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D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73596B-A48D-4A9A-8FE8-6A0CDFB619D6}">
  <a:tblStyle styleId="{1873596B-A48D-4A9A-8FE8-6A0CDFB619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496" autoAdjust="0"/>
  </p:normalViewPr>
  <p:slideViewPr>
    <p:cSldViewPr snapToGrid="0">
      <p:cViewPr varScale="1">
        <p:scale>
          <a:sx n="99" d="100"/>
          <a:sy n="99" d="100"/>
        </p:scale>
        <p:origin x="9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c04041e828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c04041e828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b781190052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b781190052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c04041e828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c04041e828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2304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c3f0d607ce_0_19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c3f0d607ce_0_19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5003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b78119005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b78119005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120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003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2659B1"/>
            </a:gs>
            <a:gs pos="31000">
              <a:srgbClr val="132D59"/>
            </a:gs>
            <a:gs pos="100000">
              <a:schemeClr val="dk1"/>
            </a:gs>
          </a:gsLst>
          <a:lin ang="16200038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rot="-174">
            <a:off x="1603825" y="2334571"/>
            <a:ext cx="5936400" cy="157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solidFill>
                  <a:schemeClr val="lt1"/>
                </a:solidFill>
                <a:latin typeface="Vollkorn"/>
                <a:ea typeface="Vollkorn"/>
                <a:cs typeface="Vollkorn"/>
                <a:sym typeface="Vollkor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695">
            <a:off x="1603837" y="3915127"/>
            <a:ext cx="5936400" cy="3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5" name="Google Shape;15;p2"/>
          <p:cNvGrpSpPr/>
          <p:nvPr userDrawn="1"/>
        </p:nvGrpSpPr>
        <p:grpSpPr>
          <a:xfrm>
            <a:off x="76175" y="-1774432"/>
            <a:ext cx="8991716" cy="8691963"/>
            <a:chOff x="3319625" y="2830275"/>
            <a:chExt cx="1130550" cy="1092875"/>
          </a:xfrm>
        </p:grpSpPr>
        <p:sp>
          <p:nvSpPr>
            <p:cNvPr id="16" name="Google Shape;16;p2"/>
            <p:cNvSpPr/>
            <p:nvPr/>
          </p:nvSpPr>
          <p:spPr>
            <a:xfrm>
              <a:off x="4092000" y="3294025"/>
              <a:ext cx="263200" cy="350800"/>
            </a:xfrm>
            <a:custGeom>
              <a:avLst/>
              <a:gdLst/>
              <a:ahLst/>
              <a:cxnLst/>
              <a:rect l="l" t="t" r="r" b="b"/>
              <a:pathLst>
                <a:path w="10528" h="14032" extrusionOk="0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450150" y="335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670825" y="3644800"/>
              <a:ext cx="421200" cy="231700"/>
            </a:xfrm>
            <a:custGeom>
              <a:avLst/>
              <a:gdLst/>
              <a:ahLst/>
              <a:cxnLst/>
              <a:rect l="l" t="t" r="r" b="b"/>
              <a:pathLst>
                <a:path w="16848" h="9268" extrusionOk="0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401100" y="3295650"/>
              <a:ext cx="269750" cy="354500"/>
            </a:xfrm>
            <a:custGeom>
              <a:avLst/>
              <a:gdLst/>
              <a:ahLst/>
              <a:cxnLst/>
              <a:rect l="l" t="t" r="r" b="b"/>
              <a:pathLst>
                <a:path w="10790" h="14180" extrusionOk="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96500" y="2830275"/>
              <a:ext cx="205500" cy="143675"/>
            </a:xfrm>
            <a:custGeom>
              <a:avLst/>
              <a:gdLst/>
              <a:ahLst/>
              <a:cxnLst/>
              <a:rect l="l" t="t" r="r" b="b"/>
              <a:pathLst>
                <a:path w="8220" h="5747" extrusionOk="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 userDrawn="1"/>
          </p:nvSpPr>
          <p:spPr>
            <a:xfrm>
              <a:off x="3550475" y="2955525"/>
              <a:ext cx="332400" cy="340150"/>
            </a:xfrm>
            <a:custGeom>
              <a:avLst/>
              <a:gdLst/>
              <a:ahLst/>
              <a:cxnLst/>
              <a:rect l="l" t="t" r="r" b="b"/>
              <a:pathLst>
                <a:path w="13296" h="13606" extrusionOk="0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882878" y="2970250"/>
              <a:ext cx="326250" cy="323800"/>
            </a:xfrm>
            <a:custGeom>
              <a:avLst/>
              <a:gdLst/>
              <a:ahLst/>
              <a:cxnLst/>
              <a:rect l="l" t="t" r="r" b="b"/>
              <a:pathLst>
                <a:path w="13050" h="12952" extrusionOk="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784600" y="3876475"/>
              <a:ext cx="193225" cy="46675"/>
            </a:xfrm>
            <a:custGeom>
              <a:avLst/>
              <a:gdLst/>
              <a:ahLst/>
              <a:cxnLst/>
              <a:rect l="l" t="t" r="r" b="b"/>
              <a:pathLst>
                <a:path w="7729" h="1867" extrusionOk="0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355175" y="3423775"/>
              <a:ext cx="90500" cy="198950"/>
            </a:xfrm>
            <a:custGeom>
              <a:avLst/>
              <a:gdLst/>
              <a:ahLst/>
              <a:cxnLst/>
              <a:rect l="l" t="t" r="r" b="b"/>
              <a:pathLst>
                <a:path w="3620" h="7958" extrusionOk="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476800" y="2833950"/>
              <a:ext cx="183400" cy="126100"/>
            </a:xfrm>
            <a:custGeom>
              <a:avLst/>
              <a:gdLst/>
              <a:ahLst/>
              <a:cxnLst/>
              <a:rect l="l" t="t" r="r" b="b"/>
              <a:pathLst>
                <a:path w="7336" h="5044" extrusionOk="0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319625" y="3423350"/>
              <a:ext cx="81500" cy="181350"/>
            </a:xfrm>
            <a:custGeom>
              <a:avLst/>
              <a:gdLst/>
              <a:ahLst/>
              <a:cxnLst/>
              <a:rect l="l" t="t" r="r" b="b"/>
              <a:pathLst>
                <a:path w="3260" h="7254" extrusionOk="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272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720001" y="2309625"/>
            <a:ext cx="31563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1833451" y="1239850"/>
            <a:ext cx="929400" cy="116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1087800" y="2836125"/>
            <a:ext cx="2420700" cy="6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" name="Google Shape;35;p3"/>
          <p:cNvGrpSpPr/>
          <p:nvPr/>
        </p:nvGrpSpPr>
        <p:grpSpPr>
          <a:xfrm>
            <a:off x="3876295" y="84118"/>
            <a:ext cx="5149203" cy="4977499"/>
            <a:chOff x="3319625" y="2830275"/>
            <a:chExt cx="1130550" cy="1092875"/>
          </a:xfrm>
        </p:grpSpPr>
        <p:sp>
          <p:nvSpPr>
            <p:cNvPr id="36" name="Google Shape;36;p3"/>
            <p:cNvSpPr/>
            <p:nvPr/>
          </p:nvSpPr>
          <p:spPr>
            <a:xfrm>
              <a:off x="4092000" y="3294025"/>
              <a:ext cx="263200" cy="350800"/>
            </a:xfrm>
            <a:custGeom>
              <a:avLst/>
              <a:gdLst/>
              <a:ahLst/>
              <a:cxnLst/>
              <a:rect l="l" t="t" r="r" b="b"/>
              <a:pathLst>
                <a:path w="10528" h="14032" extrusionOk="0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450150" y="335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3670825" y="3644800"/>
              <a:ext cx="421200" cy="231700"/>
            </a:xfrm>
            <a:custGeom>
              <a:avLst/>
              <a:gdLst/>
              <a:ahLst/>
              <a:cxnLst/>
              <a:rect l="l" t="t" r="r" b="b"/>
              <a:pathLst>
                <a:path w="16848" h="9268" extrusionOk="0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3401100" y="3295650"/>
              <a:ext cx="269750" cy="354500"/>
            </a:xfrm>
            <a:custGeom>
              <a:avLst/>
              <a:gdLst/>
              <a:ahLst/>
              <a:cxnLst/>
              <a:rect l="l" t="t" r="r" b="b"/>
              <a:pathLst>
                <a:path w="10790" h="14180" extrusionOk="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096500" y="2830275"/>
              <a:ext cx="205500" cy="143675"/>
            </a:xfrm>
            <a:custGeom>
              <a:avLst/>
              <a:gdLst/>
              <a:ahLst/>
              <a:cxnLst/>
              <a:rect l="l" t="t" r="r" b="b"/>
              <a:pathLst>
                <a:path w="8220" h="5747" extrusionOk="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550475" y="2955525"/>
              <a:ext cx="332400" cy="340150"/>
            </a:xfrm>
            <a:custGeom>
              <a:avLst/>
              <a:gdLst/>
              <a:ahLst/>
              <a:cxnLst/>
              <a:rect l="l" t="t" r="r" b="b"/>
              <a:pathLst>
                <a:path w="13296" h="13606" extrusionOk="0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3882878" y="2970250"/>
              <a:ext cx="326250" cy="323800"/>
            </a:xfrm>
            <a:custGeom>
              <a:avLst/>
              <a:gdLst/>
              <a:ahLst/>
              <a:cxnLst/>
              <a:rect l="l" t="t" r="r" b="b"/>
              <a:pathLst>
                <a:path w="13050" h="12952" extrusionOk="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3784600" y="3876475"/>
              <a:ext cx="193225" cy="46675"/>
            </a:xfrm>
            <a:custGeom>
              <a:avLst/>
              <a:gdLst/>
              <a:ahLst/>
              <a:cxnLst/>
              <a:rect l="l" t="t" r="r" b="b"/>
              <a:pathLst>
                <a:path w="7729" h="1867" extrusionOk="0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355175" y="3423775"/>
              <a:ext cx="90500" cy="198950"/>
            </a:xfrm>
            <a:custGeom>
              <a:avLst/>
              <a:gdLst/>
              <a:ahLst/>
              <a:cxnLst/>
              <a:rect l="l" t="t" r="r" b="b"/>
              <a:pathLst>
                <a:path w="3620" h="7958" extrusionOk="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476800" y="2833950"/>
              <a:ext cx="183400" cy="126100"/>
            </a:xfrm>
            <a:custGeom>
              <a:avLst/>
              <a:gdLst/>
              <a:ahLst/>
              <a:cxnLst/>
              <a:rect l="l" t="t" r="r" b="b"/>
              <a:pathLst>
                <a:path w="7336" h="5044" extrusionOk="0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319625" y="3423350"/>
              <a:ext cx="81500" cy="181350"/>
            </a:xfrm>
            <a:custGeom>
              <a:avLst/>
              <a:gdLst/>
              <a:ahLst/>
              <a:cxnLst/>
              <a:rect l="l" t="t" r="r" b="b"/>
              <a:pathLst>
                <a:path w="3260" h="7254" extrusionOk="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4"/>
          <p:cNvGrpSpPr/>
          <p:nvPr/>
        </p:nvGrpSpPr>
        <p:grpSpPr>
          <a:xfrm>
            <a:off x="4866140" y="598918"/>
            <a:ext cx="4084112" cy="3947902"/>
            <a:chOff x="3319625" y="2830275"/>
            <a:chExt cx="1130550" cy="1092875"/>
          </a:xfrm>
        </p:grpSpPr>
        <p:sp>
          <p:nvSpPr>
            <p:cNvPr id="53" name="Google Shape;53;p4"/>
            <p:cNvSpPr/>
            <p:nvPr/>
          </p:nvSpPr>
          <p:spPr>
            <a:xfrm>
              <a:off x="4092000" y="3294025"/>
              <a:ext cx="263200" cy="350800"/>
            </a:xfrm>
            <a:custGeom>
              <a:avLst/>
              <a:gdLst/>
              <a:ahLst/>
              <a:cxnLst/>
              <a:rect l="l" t="t" r="r" b="b"/>
              <a:pathLst>
                <a:path w="10528" h="14032" extrusionOk="0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4450150" y="335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3670825" y="3644800"/>
              <a:ext cx="421200" cy="231700"/>
            </a:xfrm>
            <a:custGeom>
              <a:avLst/>
              <a:gdLst/>
              <a:ahLst/>
              <a:cxnLst/>
              <a:rect l="l" t="t" r="r" b="b"/>
              <a:pathLst>
                <a:path w="16848" h="9268" extrusionOk="0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3401100" y="3295650"/>
              <a:ext cx="269750" cy="354500"/>
            </a:xfrm>
            <a:custGeom>
              <a:avLst/>
              <a:gdLst/>
              <a:ahLst/>
              <a:cxnLst/>
              <a:rect l="l" t="t" r="r" b="b"/>
              <a:pathLst>
                <a:path w="10790" h="14180" extrusionOk="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4096500" y="2830275"/>
              <a:ext cx="205500" cy="143675"/>
            </a:xfrm>
            <a:custGeom>
              <a:avLst/>
              <a:gdLst/>
              <a:ahLst/>
              <a:cxnLst/>
              <a:rect l="l" t="t" r="r" b="b"/>
              <a:pathLst>
                <a:path w="8220" h="5747" extrusionOk="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3550475" y="2955525"/>
              <a:ext cx="332400" cy="340150"/>
            </a:xfrm>
            <a:custGeom>
              <a:avLst/>
              <a:gdLst/>
              <a:ahLst/>
              <a:cxnLst/>
              <a:rect l="l" t="t" r="r" b="b"/>
              <a:pathLst>
                <a:path w="13296" h="13606" extrusionOk="0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3882878" y="2970250"/>
              <a:ext cx="326250" cy="323800"/>
            </a:xfrm>
            <a:custGeom>
              <a:avLst/>
              <a:gdLst/>
              <a:ahLst/>
              <a:cxnLst/>
              <a:rect l="l" t="t" r="r" b="b"/>
              <a:pathLst>
                <a:path w="13050" h="12952" extrusionOk="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3784600" y="3876475"/>
              <a:ext cx="193225" cy="46675"/>
            </a:xfrm>
            <a:custGeom>
              <a:avLst/>
              <a:gdLst/>
              <a:ahLst/>
              <a:cxnLst/>
              <a:rect l="l" t="t" r="r" b="b"/>
              <a:pathLst>
                <a:path w="7729" h="1867" extrusionOk="0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4355175" y="3423775"/>
              <a:ext cx="90500" cy="198950"/>
            </a:xfrm>
            <a:custGeom>
              <a:avLst/>
              <a:gdLst/>
              <a:ahLst/>
              <a:cxnLst/>
              <a:rect l="l" t="t" r="r" b="b"/>
              <a:pathLst>
                <a:path w="3620" h="7958" extrusionOk="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3476800" y="2833950"/>
              <a:ext cx="183400" cy="126100"/>
            </a:xfrm>
            <a:custGeom>
              <a:avLst/>
              <a:gdLst/>
              <a:ahLst/>
              <a:cxnLst/>
              <a:rect l="l" t="t" r="r" b="b"/>
              <a:pathLst>
                <a:path w="7336" h="5044" extrusionOk="0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3319625" y="3423350"/>
              <a:ext cx="81500" cy="181350"/>
            </a:xfrm>
            <a:custGeom>
              <a:avLst/>
              <a:gdLst/>
              <a:ahLst/>
              <a:cxnLst/>
              <a:rect l="l" t="t" r="r" b="b"/>
              <a:pathLst>
                <a:path w="3260" h="7254" extrusionOk="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body" idx="1"/>
          </p:nvPr>
        </p:nvSpPr>
        <p:spPr>
          <a:xfrm>
            <a:off x="720000" y="1053300"/>
            <a:ext cx="77040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"/>
          <p:cNvSpPr txBox="1">
            <a:spLocks noGrp="1"/>
          </p:cNvSpPr>
          <p:nvPr>
            <p:ph type="title"/>
          </p:nvPr>
        </p:nvSpPr>
        <p:spPr>
          <a:xfrm>
            <a:off x="720000" y="1480738"/>
            <a:ext cx="3843900" cy="17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5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ubTitle" idx="1"/>
          </p:nvPr>
        </p:nvSpPr>
        <p:spPr>
          <a:xfrm>
            <a:off x="720000" y="3205288"/>
            <a:ext cx="3843900" cy="7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9"/>
          <p:cNvGrpSpPr/>
          <p:nvPr/>
        </p:nvGrpSpPr>
        <p:grpSpPr>
          <a:xfrm>
            <a:off x="3533215" y="-323958"/>
            <a:ext cx="5835673" cy="5640984"/>
            <a:chOff x="3319625" y="2830275"/>
            <a:chExt cx="1130550" cy="1092875"/>
          </a:xfrm>
        </p:grpSpPr>
        <p:sp>
          <p:nvSpPr>
            <p:cNvPr id="119" name="Google Shape;119;p9"/>
            <p:cNvSpPr/>
            <p:nvPr/>
          </p:nvSpPr>
          <p:spPr>
            <a:xfrm>
              <a:off x="4092000" y="3294025"/>
              <a:ext cx="263200" cy="350800"/>
            </a:xfrm>
            <a:custGeom>
              <a:avLst/>
              <a:gdLst/>
              <a:ahLst/>
              <a:cxnLst/>
              <a:rect l="l" t="t" r="r" b="b"/>
              <a:pathLst>
                <a:path w="10528" h="14032" extrusionOk="0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4450150" y="335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3670825" y="3644800"/>
              <a:ext cx="421200" cy="231700"/>
            </a:xfrm>
            <a:custGeom>
              <a:avLst/>
              <a:gdLst/>
              <a:ahLst/>
              <a:cxnLst/>
              <a:rect l="l" t="t" r="r" b="b"/>
              <a:pathLst>
                <a:path w="16848" h="9268" extrusionOk="0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3401100" y="3295650"/>
              <a:ext cx="269750" cy="354500"/>
            </a:xfrm>
            <a:custGeom>
              <a:avLst/>
              <a:gdLst/>
              <a:ahLst/>
              <a:cxnLst/>
              <a:rect l="l" t="t" r="r" b="b"/>
              <a:pathLst>
                <a:path w="10790" h="14180" extrusionOk="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4096500" y="2830275"/>
              <a:ext cx="205500" cy="143675"/>
            </a:xfrm>
            <a:custGeom>
              <a:avLst/>
              <a:gdLst/>
              <a:ahLst/>
              <a:cxnLst/>
              <a:rect l="l" t="t" r="r" b="b"/>
              <a:pathLst>
                <a:path w="8220" h="5747" extrusionOk="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3550475" y="2955525"/>
              <a:ext cx="332400" cy="340150"/>
            </a:xfrm>
            <a:custGeom>
              <a:avLst/>
              <a:gdLst/>
              <a:ahLst/>
              <a:cxnLst/>
              <a:rect l="l" t="t" r="r" b="b"/>
              <a:pathLst>
                <a:path w="13296" h="13606" extrusionOk="0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>
              <a:off x="3882878" y="2970250"/>
              <a:ext cx="326250" cy="323800"/>
            </a:xfrm>
            <a:custGeom>
              <a:avLst/>
              <a:gdLst/>
              <a:ahLst/>
              <a:cxnLst/>
              <a:rect l="l" t="t" r="r" b="b"/>
              <a:pathLst>
                <a:path w="13050" h="12952" extrusionOk="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3784600" y="3876475"/>
              <a:ext cx="193225" cy="46675"/>
            </a:xfrm>
            <a:custGeom>
              <a:avLst/>
              <a:gdLst/>
              <a:ahLst/>
              <a:cxnLst/>
              <a:rect l="l" t="t" r="r" b="b"/>
              <a:pathLst>
                <a:path w="7729" h="1867" extrusionOk="0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9"/>
            <p:cNvSpPr/>
            <p:nvPr/>
          </p:nvSpPr>
          <p:spPr>
            <a:xfrm>
              <a:off x="4355175" y="3423775"/>
              <a:ext cx="90500" cy="198950"/>
            </a:xfrm>
            <a:custGeom>
              <a:avLst/>
              <a:gdLst/>
              <a:ahLst/>
              <a:cxnLst/>
              <a:rect l="l" t="t" r="r" b="b"/>
              <a:pathLst>
                <a:path w="3620" h="7958" extrusionOk="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9"/>
            <p:cNvSpPr/>
            <p:nvPr/>
          </p:nvSpPr>
          <p:spPr>
            <a:xfrm>
              <a:off x="3476800" y="2833950"/>
              <a:ext cx="183400" cy="126100"/>
            </a:xfrm>
            <a:custGeom>
              <a:avLst/>
              <a:gdLst/>
              <a:ahLst/>
              <a:cxnLst/>
              <a:rect l="l" t="t" r="r" b="b"/>
              <a:pathLst>
                <a:path w="7336" h="5044" extrusionOk="0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3319625" y="3423350"/>
              <a:ext cx="81500" cy="181350"/>
            </a:xfrm>
            <a:custGeom>
              <a:avLst/>
              <a:gdLst/>
              <a:ahLst/>
              <a:cxnLst/>
              <a:rect l="l" t="t" r="r" b="b"/>
              <a:pathLst>
                <a:path w="3260" h="7254" extrusionOk="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720000" y="1169713"/>
            <a:ext cx="3852000" cy="13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2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720000" y="2568938"/>
            <a:ext cx="3852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29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501" name="Google Shape;501;p29"/>
            <p:cNvSpPr/>
            <p:nvPr/>
          </p:nvSpPr>
          <p:spPr>
            <a:xfrm>
              <a:off x="4092027" y="3294025"/>
              <a:ext cx="263200" cy="350800"/>
            </a:xfrm>
            <a:custGeom>
              <a:avLst/>
              <a:gdLst/>
              <a:ahLst/>
              <a:cxnLst/>
              <a:rect l="l" t="t" r="r" b="b"/>
              <a:pathLst>
                <a:path w="10528" h="14032" extrusionOk="0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4450150" y="335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3670825" y="3644800"/>
              <a:ext cx="421200" cy="231700"/>
            </a:xfrm>
            <a:custGeom>
              <a:avLst/>
              <a:gdLst/>
              <a:ahLst/>
              <a:cxnLst/>
              <a:rect l="l" t="t" r="r" b="b"/>
              <a:pathLst>
                <a:path w="16848" h="9268" extrusionOk="0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3401100" y="3295650"/>
              <a:ext cx="269750" cy="354500"/>
            </a:xfrm>
            <a:custGeom>
              <a:avLst/>
              <a:gdLst/>
              <a:ahLst/>
              <a:cxnLst/>
              <a:rect l="l" t="t" r="r" b="b"/>
              <a:pathLst>
                <a:path w="10790" h="14180" extrusionOk="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4096500" y="2830275"/>
              <a:ext cx="205500" cy="143675"/>
            </a:xfrm>
            <a:custGeom>
              <a:avLst/>
              <a:gdLst/>
              <a:ahLst/>
              <a:cxnLst/>
              <a:rect l="l" t="t" r="r" b="b"/>
              <a:pathLst>
                <a:path w="8220" h="5747" extrusionOk="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3550475" y="2955525"/>
              <a:ext cx="332400" cy="340150"/>
            </a:xfrm>
            <a:custGeom>
              <a:avLst/>
              <a:gdLst/>
              <a:ahLst/>
              <a:cxnLst/>
              <a:rect l="l" t="t" r="r" b="b"/>
              <a:pathLst>
                <a:path w="13296" h="13606" extrusionOk="0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3882878" y="2970250"/>
              <a:ext cx="326250" cy="323800"/>
            </a:xfrm>
            <a:custGeom>
              <a:avLst/>
              <a:gdLst/>
              <a:ahLst/>
              <a:cxnLst/>
              <a:rect l="l" t="t" r="r" b="b"/>
              <a:pathLst>
                <a:path w="13050" h="12952" extrusionOk="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3784600" y="3876475"/>
              <a:ext cx="193225" cy="46675"/>
            </a:xfrm>
            <a:custGeom>
              <a:avLst/>
              <a:gdLst/>
              <a:ahLst/>
              <a:cxnLst/>
              <a:rect l="l" t="t" r="r" b="b"/>
              <a:pathLst>
                <a:path w="7729" h="1867" extrusionOk="0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4355175" y="3423775"/>
              <a:ext cx="90500" cy="198950"/>
            </a:xfrm>
            <a:custGeom>
              <a:avLst/>
              <a:gdLst/>
              <a:ahLst/>
              <a:cxnLst/>
              <a:rect l="l" t="t" r="r" b="b"/>
              <a:pathLst>
                <a:path w="3620" h="7958" extrusionOk="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3476800" y="2833950"/>
              <a:ext cx="183400" cy="126100"/>
            </a:xfrm>
            <a:custGeom>
              <a:avLst/>
              <a:gdLst/>
              <a:ahLst/>
              <a:cxnLst/>
              <a:rect l="l" t="t" r="r" b="b"/>
              <a:pathLst>
                <a:path w="7336" h="5044" extrusionOk="0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3319625" y="3423350"/>
              <a:ext cx="81500" cy="181350"/>
            </a:xfrm>
            <a:custGeom>
              <a:avLst/>
              <a:gdLst/>
              <a:ahLst/>
              <a:cxnLst/>
              <a:rect l="l" t="t" r="r" b="b"/>
              <a:pathLst>
                <a:path w="3260" h="7254" extrusionOk="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30"/>
          <p:cNvGrpSpPr/>
          <p:nvPr/>
        </p:nvGrpSpPr>
        <p:grpSpPr>
          <a:xfrm>
            <a:off x="3681784" y="-106692"/>
            <a:ext cx="5385827" cy="5206129"/>
            <a:chOff x="3319625" y="2830275"/>
            <a:chExt cx="1130550" cy="1092875"/>
          </a:xfrm>
        </p:grpSpPr>
        <p:sp>
          <p:nvSpPr>
            <p:cNvPr id="514" name="Google Shape;514;p30"/>
            <p:cNvSpPr/>
            <p:nvPr/>
          </p:nvSpPr>
          <p:spPr>
            <a:xfrm>
              <a:off x="4092000" y="3294025"/>
              <a:ext cx="263200" cy="350800"/>
            </a:xfrm>
            <a:custGeom>
              <a:avLst/>
              <a:gdLst/>
              <a:ahLst/>
              <a:cxnLst/>
              <a:rect l="l" t="t" r="r" b="b"/>
              <a:pathLst>
                <a:path w="10528" h="14032" extrusionOk="0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4450150" y="335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3670825" y="3644800"/>
              <a:ext cx="421200" cy="231700"/>
            </a:xfrm>
            <a:custGeom>
              <a:avLst/>
              <a:gdLst/>
              <a:ahLst/>
              <a:cxnLst/>
              <a:rect l="l" t="t" r="r" b="b"/>
              <a:pathLst>
                <a:path w="16848" h="9268" extrusionOk="0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3401100" y="3295650"/>
              <a:ext cx="269750" cy="354500"/>
            </a:xfrm>
            <a:custGeom>
              <a:avLst/>
              <a:gdLst/>
              <a:ahLst/>
              <a:cxnLst/>
              <a:rect l="l" t="t" r="r" b="b"/>
              <a:pathLst>
                <a:path w="10790" h="14180" extrusionOk="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4096500" y="2830275"/>
              <a:ext cx="205500" cy="143675"/>
            </a:xfrm>
            <a:custGeom>
              <a:avLst/>
              <a:gdLst/>
              <a:ahLst/>
              <a:cxnLst/>
              <a:rect l="l" t="t" r="r" b="b"/>
              <a:pathLst>
                <a:path w="8220" h="5747" extrusionOk="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3550475" y="2955525"/>
              <a:ext cx="332400" cy="340150"/>
            </a:xfrm>
            <a:custGeom>
              <a:avLst/>
              <a:gdLst/>
              <a:ahLst/>
              <a:cxnLst/>
              <a:rect l="l" t="t" r="r" b="b"/>
              <a:pathLst>
                <a:path w="13296" h="13606" extrusionOk="0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3882878" y="2970250"/>
              <a:ext cx="326250" cy="323800"/>
            </a:xfrm>
            <a:custGeom>
              <a:avLst/>
              <a:gdLst/>
              <a:ahLst/>
              <a:cxnLst/>
              <a:rect l="l" t="t" r="r" b="b"/>
              <a:pathLst>
                <a:path w="13050" h="12952" extrusionOk="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3784600" y="3876475"/>
              <a:ext cx="193225" cy="46675"/>
            </a:xfrm>
            <a:custGeom>
              <a:avLst/>
              <a:gdLst/>
              <a:ahLst/>
              <a:cxnLst/>
              <a:rect l="l" t="t" r="r" b="b"/>
              <a:pathLst>
                <a:path w="7729" h="1867" extrusionOk="0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4355175" y="3423775"/>
              <a:ext cx="90500" cy="198950"/>
            </a:xfrm>
            <a:custGeom>
              <a:avLst/>
              <a:gdLst/>
              <a:ahLst/>
              <a:cxnLst/>
              <a:rect l="l" t="t" r="r" b="b"/>
              <a:pathLst>
                <a:path w="3620" h="7958" extrusionOk="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3476800" y="2833950"/>
              <a:ext cx="183400" cy="126100"/>
            </a:xfrm>
            <a:custGeom>
              <a:avLst/>
              <a:gdLst/>
              <a:ahLst/>
              <a:cxnLst/>
              <a:rect l="l" t="t" r="r" b="b"/>
              <a:pathLst>
                <a:path w="7336" h="5044" extrusionOk="0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3319625" y="3423350"/>
              <a:ext cx="81500" cy="181350"/>
            </a:xfrm>
            <a:custGeom>
              <a:avLst/>
              <a:gdLst/>
              <a:ahLst/>
              <a:cxnLst/>
              <a:rect l="l" t="t" r="r" b="b"/>
              <a:pathLst>
                <a:path w="3260" h="7254" extrusionOk="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30"/>
          <p:cNvSpPr/>
          <p:nvPr/>
        </p:nvSpPr>
        <p:spPr>
          <a:xfrm rot="-7662554">
            <a:off x="975158" y="1078241"/>
            <a:ext cx="1937368" cy="5146151"/>
          </a:xfrm>
          <a:prstGeom prst="trapezoid">
            <a:avLst>
              <a:gd name="adj" fmla="val 23540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0"/>
          <p:cNvSpPr/>
          <p:nvPr/>
        </p:nvSpPr>
        <p:spPr>
          <a:xfrm rot="-3194833">
            <a:off x="988100" y="-1112469"/>
            <a:ext cx="1937284" cy="5146030"/>
          </a:xfrm>
          <a:prstGeom prst="trapezoid">
            <a:avLst>
              <a:gd name="adj" fmla="val 23540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4_1_1"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8" name="Google Shape;528;p31"/>
          <p:cNvGrpSpPr/>
          <p:nvPr/>
        </p:nvGrpSpPr>
        <p:grpSpPr>
          <a:xfrm>
            <a:off x="719640" y="-1150845"/>
            <a:ext cx="7704246" cy="7447397"/>
            <a:chOff x="3319625" y="2830275"/>
            <a:chExt cx="1130550" cy="1092875"/>
          </a:xfrm>
        </p:grpSpPr>
        <p:sp>
          <p:nvSpPr>
            <p:cNvPr id="529" name="Google Shape;529;p31"/>
            <p:cNvSpPr/>
            <p:nvPr/>
          </p:nvSpPr>
          <p:spPr>
            <a:xfrm>
              <a:off x="4092027" y="3294025"/>
              <a:ext cx="263200" cy="350800"/>
            </a:xfrm>
            <a:custGeom>
              <a:avLst/>
              <a:gdLst/>
              <a:ahLst/>
              <a:cxnLst/>
              <a:rect l="l" t="t" r="r" b="b"/>
              <a:pathLst>
                <a:path w="10528" h="14032" extrusionOk="0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4450150" y="335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3670825" y="3644800"/>
              <a:ext cx="421200" cy="231700"/>
            </a:xfrm>
            <a:custGeom>
              <a:avLst/>
              <a:gdLst/>
              <a:ahLst/>
              <a:cxnLst/>
              <a:rect l="l" t="t" r="r" b="b"/>
              <a:pathLst>
                <a:path w="16848" h="9268" extrusionOk="0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1"/>
            <p:cNvSpPr/>
            <p:nvPr/>
          </p:nvSpPr>
          <p:spPr>
            <a:xfrm>
              <a:off x="3401100" y="3295650"/>
              <a:ext cx="269750" cy="354500"/>
            </a:xfrm>
            <a:custGeom>
              <a:avLst/>
              <a:gdLst/>
              <a:ahLst/>
              <a:cxnLst/>
              <a:rect l="l" t="t" r="r" b="b"/>
              <a:pathLst>
                <a:path w="10790" h="14180" extrusionOk="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1"/>
            <p:cNvSpPr/>
            <p:nvPr/>
          </p:nvSpPr>
          <p:spPr>
            <a:xfrm>
              <a:off x="4096500" y="2830275"/>
              <a:ext cx="205500" cy="143675"/>
            </a:xfrm>
            <a:custGeom>
              <a:avLst/>
              <a:gdLst/>
              <a:ahLst/>
              <a:cxnLst/>
              <a:rect l="l" t="t" r="r" b="b"/>
              <a:pathLst>
                <a:path w="8220" h="5747" extrusionOk="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1"/>
            <p:cNvSpPr/>
            <p:nvPr/>
          </p:nvSpPr>
          <p:spPr>
            <a:xfrm>
              <a:off x="3550475" y="2955525"/>
              <a:ext cx="332400" cy="340150"/>
            </a:xfrm>
            <a:custGeom>
              <a:avLst/>
              <a:gdLst/>
              <a:ahLst/>
              <a:cxnLst/>
              <a:rect l="l" t="t" r="r" b="b"/>
              <a:pathLst>
                <a:path w="13296" h="13606" extrusionOk="0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3882878" y="2970250"/>
              <a:ext cx="326250" cy="323800"/>
            </a:xfrm>
            <a:custGeom>
              <a:avLst/>
              <a:gdLst/>
              <a:ahLst/>
              <a:cxnLst/>
              <a:rect l="l" t="t" r="r" b="b"/>
              <a:pathLst>
                <a:path w="13050" h="12952" extrusionOk="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1"/>
            <p:cNvSpPr/>
            <p:nvPr/>
          </p:nvSpPr>
          <p:spPr>
            <a:xfrm>
              <a:off x="3784600" y="3876475"/>
              <a:ext cx="193225" cy="46675"/>
            </a:xfrm>
            <a:custGeom>
              <a:avLst/>
              <a:gdLst/>
              <a:ahLst/>
              <a:cxnLst/>
              <a:rect l="l" t="t" r="r" b="b"/>
              <a:pathLst>
                <a:path w="7729" h="1867" extrusionOk="0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1"/>
            <p:cNvSpPr/>
            <p:nvPr/>
          </p:nvSpPr>
          <p:spPr>
            <a:xfrm>
              <a:off x="4355175" y="3423775"/>
              <a:ext cx="90500" cy="198950"/>
            </a:xfrm>
            <a:custGeom>
              <a:avLst/>
              <a:gdLst/>
              <a:ahLst/>
              <a:cxnLst/>
              <a:rect l="l" t="t" r="r" b="b"/>
              <a:pathLst>
                <a:path w="3620" h="7958" extrusionOk="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1"/>
            <p:cNvSpPr/>
            <p:nvPr/>
          </p:nvSpPr>
          <p:spPr>
            <a:xfrm>
              <a:off x="3476800" y="2833950"/>
              <a:ext cx="183400" cy="126100"/>
            </a:xfrm>
            <a:custGeom>
              <a:avLst/>
              <a:gdLst/>
              <a:ahLst/>
              <a:cxnLst/>
              <a:rect l="l" t="t" r="r" b="b"/>
              <a:pathLst>
                <a:path w="7336" h="5044" extrusionOk="0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1"/>
            <p:cNvSpPr/>
            <p:nvPr/>
          </p:nvSpPr>
          <p:spPr>
            <a:xfrm>
              <a:off x="3319625" y="3423350"/>
              <a:ext cx="81500" cy="181350"/>
            </a:xfrm>
            <a:custGeom>
              <a:avLst/>
              <a:gdLst/>
              <a:ahLst/>
              <a:cxnLst/>
              <a:rect l="l" t="t" r="r" b="b"/>
              <a:pathLst>
                <a:path w="3260" h="7254" extrusionOk="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0" name="Google Shape;540;p31"/>
          <p:cNvSpPr/>
          <p:nvPr/>
        </p:nvSpPr>
        <p:spPr>
          <a:xfrm rot="-3194833">
            <a:off x="988100" y="-1112469"/>
            <a:ext cx="1937284" cy="5146030"/>
          </a:xfrm>
          <a:prstGeom prst="trapezoid">
            <a:avLst>
              <a:gd name="adj" fmla="val 23540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31"/>
          <p:cNvSpPr/>
          <p:nvPr/>
        </p:nvSpPr>
        <p:spPr>
          <a:xfrm rot="3137446">
            <a:off x="6169528" y="-1112509"/>
            <a:ext cx="1937368" cy="5146151"/>
          </a:xfrm>
          <a:prstGeom prst="trapezoid">
            <a:avLst>
              <a:gd name="adj" fmla="val 23540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0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" name="Google Shape;543;p32"/>
          <p:cNvGrpSpPr/>
          <p:nvPr/>
        </p:nvGrpSpPr>
        <p:grpSpPr>
          <a:xfrm>
            <a:off x="-993616" y="-106692"/>
            <a:ext cx="5385827" cy="5206129"/>
            <a:chOff x="3319625" y="2830275"/>
            <a:chExt cx="1130550" cy="1092875"/>
          </a:xfrm>
        </p:grpSpPr>
        <p:sp>
          <p:nvSpPr>
            <p:cNvPr id="544" name="Google Shape;544;p32"/>
            <p:cNvSpPr/>
            <p:nvPr/>
          </p:nvSpPr>
          <p:spPr>
            <a:xfrm>
              <a:off x="4092000" y="3294025"/>
              <a:ext cx="263200" cy="350800"/>
            </a:xfrm>
            <a:custGeom>
              <a:avLst/>
              <a:gdLst/>
              <a:ahLst/>
              <a:cxnLst/>
              <a:rect l="l" t="t" r="r" b="b"/>
              <a:pathLst>
                <a:path w="10528" h="14032" extrusionOk="0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4450150" y="335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3670825" y="3644800"/>
              <a:ext cx="421200" cy="231700"/>
            </a:xfrm>
            <a:custGeom>
              <a:avLst/>
              <a:gdLst/>
              <a:ahLst/>
              <a:cxnLst/>
              <a:rect l="l" t="t" r="r" b="b"/>
              <a:pathLst>
                <a:path w="16848" h="9268" extrusionOk="0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3401100" y="3295650"/>
              <a:ext cx="269750" cy="354500"/>
            </a:xfrm>
            <a:custGeom>
              <a:avLst/>
              <a:gdLst/>
              <a:ahLst/>
              <a:cxnLst/>
              <a:rect l="l" t="t" r="r" b="b"/>
              <a:pathLst>
                <a:path w="10790" h="14180" extrusionOk="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096500" y="2830275"/>
              <a:ext cx="205500" cy="143675"/>
            </a:xfrm>
            <a:custGeom>
              <a:avLst/>
              <a:gdLst/>
              <a:ahLst/>
              <a:cxnLst/>
              <a:rect l="l" t="t" r="r" b="b"/>
              <a:pathLst>
                <a:path w="8220" h="5747" extrusionOk="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3550475" y="2955525"/>
              <a:ext cx="332400" cy="340150"/>
            </a:xfrm>
            <a:custGeom>
              <a:avLst/>
              <a:gdLst/>
              <a:ahLst/>
              <a:cxnLst/>
              <a:rect l="l" t="t" r="r" b="b"/>
              <a:pathLst>
                <a:path w="13296" h="13606" extrusionOk="0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3882878" y="2970250"/>
              <a:ext cx="326250" cy="323800"/>
            </a:xfrm>
            <a:custGeom>
              <a:avLst/>
              <a:gdLst/>
              <a:ahLst/>
              <a:cxnLst/>
              <a:rect l="l" t="t" r="r" b="b"/>
              <a:pathLst>
                <a:path w="13050" h="12952" extrusionOk="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3784600" y="3876475"/>
              <a:ext cx="193225" cy="46675"/>
            </a:xfrm>
            <a:custGeom>
              <a:avLst/>
              <a:gdLst/>
              <a:ahLst/>
              <a:cxnLst/>
              <a:rect l="l" t="t" r="r" b="b"/>
              <a:pathLst>
                <a:path w="7729" h="1867" extrusionOk="0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4355175" y="3423775"/>
              <a:ext cx="90500" cy="198950"/>
            </a:xfrm>
            <a:custGeom>
              <a:avLst/>
              <a:gdLst/>
              <a:ahLst/>
              <a:cxnLst/>
              <a:rect l="l" t="t" r="r" b="b"/>
              <a:pathLst>
                <a:path w="3620" h="7958" extrusionOk="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3476800" y="2833950"/>
              <a:ext cx="183400" cy="126100"/>
            </a:xfrm>
            <a:custGeom>
              <a:avLst/>
              <a:gdLst/>
              <a:ahLst/>
              <a:cxnLst/>
              <a:rect l="l" t="t" r="r" b="b"/>
              <a:pathLst>
                <a:path w="7336" h="5044" extrusionOk="0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3319625" y="3423350"/>
              <a:ext cx="81500" cy="181350"/>
            </a:xfrm>
            <a:custGeom>
              <a:avLst/>
              <a:gdLst/>
              <a:ahLst/>
              <a:cxnLst/>
              <a:rect l="l" t="t" r="r" b="b"/>
              <a:pathLst>
                <a:path w="3260" h="7254" extrusionOk="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" name="Google Shape;555;p32"/>
          <p:cNvSpPr/>
          <p:nvPr/>
        </p:nvSpPr>
        <p:spPr>
          <a:xfrm rot="5400000">
            <a:off x="5874417" y="65435"/>
            <a:ext cx="1937100" cy="5146200"/>
          </a:xfrm>
          <a:prstGeom prst="trapezoid">
            <a:avLst>
              <a:gd name="adj" fmla="val 23540"/>
            </a:avLst>
          </a:prstGeom>
          <a:gradFill>
            <a:gsLst>
              <a:gs pos="0">
                <a:srgbClr val="FFFFFF">
                  <a:alpha val="10980"/>
                  <a:alpha val="10670"/>
                </a:srgbClr>
              </a:gs>
              <a:gs pos="100000">
                <a:srgbClr val="FFFFFF">
                  <a:alpha val="0"/>
                  <a:alpha val="1067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2659B1"/>
            </a:gs>
            <a:gs pos="34000">
              <a:srgbClr val="132D59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ollkorn"/>
              <a:buNone/>
              <a:defRPr sz="2800" b="1">
                <a:solidFill>
                  <a:schemeClr val="lt1"/>
                </a:solidFill>
                <a:latin typeface="Vollkorn"/>
                <a:ea typeface="Vollkorn"/>
                <a:cs typeface="Vollkorn"/>
                <a:sym typeface="Vollkor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hango"/>
              <a:buNone/>
              <a:defRPr sz="2800">
                <a:solidFill>
                  <a:schemeClr val="dk1"/>
                </a:solidFill>
                <a:latin typeface="Chango"/>
                <a:ea typeface="Chango"/>
                <a:cs typeface="Chango"/>
                <a:sym typeface="Chang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4745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osis"/>
              <a:buChar char="●"/>
              <a:defRPr sz="18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75" r:id="rId6"/>
    <p:sldLayoutId id="2147483676" r:id="rId7"/>
    <p:sldLayoutId id="2147483677" r:id="rId8"/>
    <p:sldLayoutId id="2147483678" r:id="rId9"/>
    <p:sldLayoutId id="2147483684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7" Type="http://schemas.openxmlformats.org/officeDocument/2006/relationships/image" Target="../media/image9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7"/>
          <p:cNvSpPr txBox="1">
            <a:spLocks noGrp="1"/>
          </p:cNvSpPr>
          <p:nvPr>
            <p:ph type="subTitle" idx="1"/>
          </p:nvPr>
        </p:nvSpPr>
        <p:spPr>
          <a:xfrm rot="-695">
            <a:off x="1603837" y="3915127"/>
            <a:ext cx="59364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Zimu Su</a:t>
            </a:r>
            <a:endParaRPr dirty="0"/>
          </a:p>
        </p:txBody>
      </p:sp>
      <p:sp>
        <p:nvSpPr>
          <p:cNvPr id="569" name="Google Shape;569;p37"/>
          <p:cNvSpPr txBox="1">
            <a:spLocks noGrp="1"/>
          </p:cNvSpPr>
          <p:nvPr>
            <p:ph type="ctrTitle"/>
          </p:nvPr>
        </p:nvSpPr>
        <p:spPr>
          <a:xfrm rot="-174">
            <a:off x="2" y="2334571"/>
            <a:ext cx="9143999" cy="157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What makes a goal?</a:t>
            </a:r>
            <a:endParaRPr dirty="0"/>
          </a:p>
        </p:txBody>
      </p:sp>
      <p:grpSp>
        <p:nvGrpSpPr>
          <p:cNvPr id="570" name="Google Shape;570;p37"/>
          <p:cNvGrpSpPr/>
          <p:nvPr/>
        </p:nvGrpSpPr>
        <p:grpSpPr>
          <a:xfrm>
            <a:off x="3799063" y="710125"/>
            <a:ext cx="1545980" cy="1545900"/>
            <a:chOff x="3781875" y="760425"/>
            <a:chExt cx="1545980" cy="1545900"/>
          </a:xfrm>
        </p:grpSpPr>
        <p:sp>
          <p:nvSpPr>
            <p:cNvPr id="571" name="Google Shape;571;p37"/>
            <p:cNvSpPr/>
            <p:nvPr/>
          </p:nvSpPr>
          <p:spPr>
            <a:xfrm>
              <a:off x="3781875" y="760425"/>
              <a:ext cx="1545900" cy="1545900"/>
            </a:xfrm>
            <a:prstGeom prst="ellipse">
              <a:avLst/>
            </a:pr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2" name="Google Shape;572;p37"/>
            <p:cNvGrpSpPr/>
            <p:nvPr/>
          </p:nvGrpSpPr>
          <p:grpSpPr>
            <a:xfrm>
              <a:off x="3781941" y="807708"/>
              <a:ext cx="1545914" cy="1494397"/>
              <a:chOff x="3319625" y="2830275"/>
              <a:chExt cx="1130550" cy="1092875"/>
            </a:xfrm>
          </p:grpSpPr>
          <p:sp>
            <p:nvSpPr>
              <p:cNvPr id="573" name="Google Shape;573;p37"/>
              <p:cNvSpPr/>
              <p:nvPr/>
            </p:nvSpPr>
            <p:spPr>
              <a:xfrm>
                <a:off x="4092000" y="3294025"/>
                <a:ext cx="263200" cy="350800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14032" extrusionOk="0">
                    <a:moveTo>
                      <a:pt x="4437" y="0"/>
                    </a:moveTo>
                    <a:lnTo>
                      <a:pt x="4323" y="917"/>
                    </a:lnTo>
                    <a:lnTo>
                      <a:pt x="4012" y="2751"/>
                    </a:lnTo>
                    <a:lnTo>
                      <a:pt x="3619" y="4584"/>
                    </a:lnTo>
                    <a:lnTo>
                      <a:pt x="3144" y="6385"/>
                    </a:lnTo>
                    <a:lnTo>
                      <a:pt x="2587" y="8170"/>
                    </a:lnTo>
                    <a:lnTo>
                      <a:pt x="1949" y="9905"/>
                    </a:lnTo>
                    <a:lnTo>
                      <a:pt x="1228" y="11592"/>
                    </a:lnTo>
                    <a:lnTo>
                      <a:pt x="426" y="13229"/>
                    </a:lnTo>
                    <a:lnTo>
                      <a:pt x="1" y="14031"/>
                    </a:lnTo>
                    <a:lnTo>
                      <a:pt x="868" y="13818"/>
                    </a:lnTo>
                    <a:lnTo>
                      <a:pt x="2489" y="13360"/>
                    </a:lnTo>
                    <a:lnTo>
                      <a:pt x="4012" y="12836"/>
                    </a:lnTo>
                    <a:lnTo>
                      <a:pt x="5420" y="12263"/>
                    </a:lnTo>
                    <a:lnTo>
                      <a:pt x="6730" y="11625"/>
                    </a:lnTo>
                    <a:lnTo>
                      <a:pt x="7941" y="10953"/>
                    </a:lnTo>
                    <a:lnTo>
                      <a:pt x="9578" y="9889"/>
                    </a:lnTo>
                    <a:lnTo>
                      <a:pt x="10528" y="9120"/>
                    </a:lnTo>
                    <a:lnTo>
                      <a:pt x="10086" y="8055"/>
                    </a:lnTo>
                    <a:lnTo>
                      <a:pt x="8940" y="5829"/>
                    </a:lnTo>
                    <a:lnTo>
                      <a:pt x="7450" y="3537"/>
                    </a:lnTo>
                    <a:lnTo>
                      <a:pt x="5551" y="1195"/>
                    </a:lnTo>
                    <a:lnTo>
                      <a:pt x="44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7"/>
              <p:cNvSpPr/>
              <p:nvPr/>
            </p:nvSpPr>
            <p:spPr>
              <a:xfrm>
                <a:off x="4450150" y="335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7"/>
              <p:cNvSpPr/>
              <p:nvPr/>
            </p:nvSpPr>
            <p:spPr>
              <a:xfrm>
                <a:off x="3670825" y="3644800"/>
                <a:ext cx="421200" cy="231700"/>
              </a:xfrm>
              <a:custGeom>
                <a:avLst/>
                <a:gdLst/>
                <a:ahLst/>
                <a:cxnLst/>
                <a:rect l="l" t="t" r="r" b="b"/>
                <a:pathLst>
                  <a:path w="16848" h="9268" extrusionOk="0">
                    <a:moveTo>
                      <a:pt x="16848" y="0"/>
                    </a:moveTo>
                    <a:lnTo>
                      <a:pt x="15865" y="197"/>
                    </a:lnTo>
                    <a:lnTo>
                      <a:pt x="13770" y="541"/>
                    </a:lnTo>
                    <a:lnTo>
                      <a:pt x="11527" y="770"/>
                    </a:lnTo>
                    <a:lnTo>
                      <a:pt x="9120" y="901"/>
                    </a:lnTo>
                    <a:lnTo>
                      <a:pt x="6746" y="901"/>
                    </a:lnTo>
                    <a:lnTo>
                      <a:pt x="4650" y="803"/>
                    </a:lnTo>
                    <a:lnTo>
                      <a:pt x="2702" y="622"/>
                    </a:lnTo>
                    <a:lnTo>
                      <a:pt x="868" y="377"/>
                    </a:lnTo>
                    <a:lnTo>
                      <a:pt x="0" y="213"/>
                    </a:lnTo>
                    <a:lnTo>
                      <a:pt x="410" y="933"/>
                    </a:lnTo>
                    <a:lnTo>
                      <a:pt x="1294" y="2325"/>
                    </a:lnTo>
                    <a:lnTo>
                      <a:pt x="2227" y="3651"/>
                    </a:lnTo>
                    <a:lnTo>
                      <a:pt x="3226" y="4896"/>
                    </a:lnTo>
                    <a:lnTo>
                      <a:pt x="4290" y="6042"/>
                    </a:lnTo>
                    <a:lnTo>
                      <a:pt x="5387" y="7106"/>
                    </a:lnTo>
                    <a:lnTo>
                      <a:pt x="6533" y="8055"/>
                    </a:lnTo>
                    <a:lnTo>
                      <a:pt x="7745" y="8890"/>
                    </a:lnTo>
                    <a:lnTo>
                      <a:pt x="8367" y="9267"/>
                    </a:lnTo>
                    <a:lnTo>
                      <a:pt x="8989" y="8890"/>
                    </a:lnTo>
                    <a:lnTo>
                      <a:pt x="10217" y="8023"/>
                    </a:lnTo>
                    <a:lnTo>
                      <a:pt x="11396" y="7057"/>
                    </a:lnTo>
                    <a:lnTo>
                      <a:pt x="12509" y="5976"/>
                    </a:lnTo>
                    <a:lnTo>
                      <a:pt x="13573" y="4797"/>
                    </a:lnTo>
                    <a:lnTo>
                      <a:pt x="14588" y="3520"/>
                    </a:lnTo>
                    <a:lnTo>
                      <a:pt x="15538" y="2161"/>
                    </a:lnTo>
                    <a:lnTo>
                      <a:pt x="16438" y="737"/>
                    </a:lnTo>
                    <a:lnTo>
                      <a:pt x="1684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7"/>
              <p:cNvSpPr/>
              <p:nvPr/>
            </p:nvSpPr>
            <p:spPr>
              <a:xfrm>
                <a:off x="3401100" y="3295650"/>
                <a:ext cx="269750" cy="354500"/>
              </a:xfrm>
              <a:custGeom>
                <a:avLst/>
                <a:gdLst/>
                <a:ahLst/>
                <a:cxnLst/>
                <a:rect l="l" t="t" r="r" b="b"/>
                <a:pathLst>
                  <a:path w="10790" h="14180" extrusionOk="0">
                    <a:moveTo>
                      <a:pt x="6238" y="1"/>
                    </a:moveTo>
                    <a:lnTo>
                      <a:pt x="5141" y="1196"/>
                    </a:lnTo>
                    <a:lnTo>
                      <a:pt x="3258" y="3537"/>
                    </a:lnTo>
                    <a:lnTo>
                      <a:pt x="1719" y="5846"/>
                    </a:lnTo>
                    <a:lnTo>
                      <a:pt x="508" y="8105"/>
                    </a:lnTo>
                    <a:lnTo>
                      <a:pt x="0" y="9202"/>
                    </a:lnTo>
                    <a:lnTo>
                      <a:pt x="458" y="9595"/>
                    </a:lnTo>
                    <a:lnTo>
                      <a:pt x="1457" y="10364"/>
                    </a:lnTo>
                    <a:lnTo>
                      <a:pt x="2554" y="11101"/>
                    </a:lnTo>
                    <a:lnTo>
                      <a:pt x="3766" y="11805"/>
                    </a:lnTo>
                    <a:lnTo>
                      <a:pt x="5092" y="12444"/>
                    </a:lnTo>
                    <a:lnTo>
                      <a:pt x="6549" y="13017"/>
                    </a:lnTo>
                    <a:lnTo>
                      <a:pt x="8137" y="13541"/>
                    </a:lnTo>
                    <a:lnTo>
                      <a:pt x="9873" y="13983"/>
                    </a:lnTo>
                    <a:lnTo>
                      <a:pt x="10789" y="14179"/>
                    </a:lnTo>
                    <a:lnTo>
                      <a:pt x="10347" y="13377"/>
                    </a:lnTo>
                    <a:lnTo>
                      <a:pt x="9529" y="11740"/>
                    </a:lnTo>
                    <a:lnTo>
                      <a:pt x="8792" y="10021"/>
                    </a:lnTo>
                    <a:lnTo>
                      <a:pt x="8137" y="8269"/>
                    </a:lnTo>
                    <a:lnTo>
                      <a:pt x="7564" y="6468"/>
                    </a:lnTo>
                    <a:lnTo>
                      <a:pt x="7073" y="4650"/>
                    </a:lnTo>
                    <a:lnTo>
                      <a:pt x="6664" y="2800"/>
                    </a:lnTo>
                    <a:lnTo>
                      <a:pt x="6353" y="934"/>
                    </a:lnTo>
                    <a:lnTo>
                      <a:pt x="62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7"/>
              <p:cNvSpPr/>
              <p:nvPr/>
            </p:nvSpPr>
            <p:spPr>
              <a:xfrm>
                <a:off x="4096500" y="2830275"/>
                <a:ext cx="205500" cy="143675"/>
              </a:xfrm>
              <a:custGeom>
                <a:avLst/>
                <a:gdLst/>
                <a:ahLst/>
                <a:cxnLst/>
                <a:rect l="l" t="t" r="r" b="b"/>
                <a:pathLst>
                  <a:path w="8220" h="5747" extrusionOk="0">
                    <a:moveTo>
                      <a:pt x="1" y="0"/>
                    </a:moveTo>
                    <a:lnTo>
                      <a:pt x="508" y="622"/>
                    </a:lnTo>
                    <a:lnTo>
                      <a:pt x="1392" y="1932"/>
                    </a:lnTo>
                    <a:lnTo>
                      <a:pt x="2178" y="3324"/>
                    </a:lnTo>
                    <a:lnTo>
                      <a:pt x="2833" y="4814"/>
                    </a:lnTo>
                    <a:lnTo>
                      <a:pt x="3111" y="5600"/>
                    </a:lnTo>
                    <a:lnTo>
                      <a:pt x="3832" y="5534"/>
                    </a:lnTo>
                    <a:lnTo>
                      <a:pt x="5191" y="5501"/>
                    </a:lnTo>
                    <a:lnTo>
                      <a:pt x="7090" y="5583"/>
                    </a:lnTo>
                    <a:lnTo>
                      <a:pt x="8220" y="5747"/>
                    </a:lnTo>
                    <a:lnTo>
                      <a:pt x="8220" y="5747"/>
                    </a:lnTo>
                    <a:lnTo>
                      <a:pt x="7679" y="5158"/>
                    </a:lnTo>
                    <a:lnTo>
                      <a:pt x="7090" y="4601"/>
                    </a:lnTo>
                    <a:lnTo>
                      <a:pt x="7024" y="4535"/>
                    </a:lnTo>
                    <a:lnTo>
                      <a:pt x="6942" y="4470"/>
                    </a:lnTo>
                    <a:lnTo>
                      <a:pt x="6795" y="4323"/>
                    </a:lnTo>
                    <a:lnTo>
                      <a:pt x="6631" y="4175"/>
                    </a:lnTo>
                    <a:lnTo>
                      <a:pt x="6451" y="4011"/>
                    </a:lnTo>
                    <a:lnTo>
                      <a:pt x="6255" y="3848"/>
                    </a:lnTo>
                    <a:lnTo>
                      <a:pt x="6140" y="3733"/>
                    </a:lnTo>
                    <a:lnTo>
                      <a:pt x="6009" y="3635"/>
                    </a:lnTo>
                    <a:lnTo>
                      <a:pt x="5682" y="3357"/>
                    </a:lnTo>
                    <a:lnTo>
                      <a:pt x="5354" y="3095"/>
                    </a:lnTo>
                    <a:lnTo>
                      <a:pt x="5338" y="3095"/>
                    </a:lnTo>
                    <a:lnTo>
                      <a:pt x="5322" y="3078"/>
                    </a:lnTo>
                    <a:lnTo>
                      <a:pt x="4961" y="2800"/>
                    </a:lnTo>
                    <a:lnTo>
                      <a:pt x="4601" y="2538"/>
                    </a:lnTo>
                    <a:lnTo>
                      <a:pt x="4569" y="2522"/>
                    </a:lnTo>
                    <a:lnTo>
                      <a:pt x="4552" y="2505"/>
                    </a:lnTo>
                    <a:lnTo>
                      <a:pt x="4176" y="2243"/>
                    </a:lnTo>
                    <a:lnTo>
                      <a:pt x="3783" y="1981"/>
                    </a:lnTo>
                    <a:lnTo>
                      <a:pt x="3390" y="1736"/>
                    </a:lnTo>
                    <a:lnTo>
                      <a:pt x="2980" y="1490"/>
                    </a:lnTo>
                    <a:lnTo>
                      <a:pt x="2866" y="1425"/>
                    </a:lnTo>
                    <a:lnTo>
                      <a:pt x="2751" y="1359"/>
                    </a:lnTo>
                    <a:lnTo>
                      <a:pt x="2391" y="1146"/>
                    </a:lnTo>
                    <a:lnTo>
                      <a:pt x="2031" y="966"/>
                    </a:lnTo>
                    <a:lnTo>
                      <a:pt x="1949" y="917"/>
                    </a:lnTo>
                    <a:lnTo>
                      <a:pt x="1867" y="868"/>
                    </a:lnTo>
                    <a:lnTo>
                      <a:pt x="1572" y="721"/>
                    </a:lnTo>
                    <a:lnTo>
                      <a:pt x="1294" y="590"/>
                    </a:lnTo>
                    <a:lnTo>
                      <a:pt x="1310" y="590"/>
                    </a:lnTo>
                    <a:lnTo>
                      <a:pt x="656" y="27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7"/>
              <p:cNvSpPr/>
              <p:nvPr/>
            </p:nvSpPr>
            <p:spPr>
              <a:xfrm>
                <a:off x="3550475" y="2955525"/>
                <a:ext cx="332400" cy="340150"/>
              </a:xfrm>
              <a:custGeom>
                <a:avLst/>
                <a:gdLst/>
                <a:ahLst/>
                <a:cxnLst/>
                <a:rect l="l" t="t" r="r" b="b"/>
                <a:pathLst>
                  <a:path w="13296" h="13606" extrusionOk="0">
                    <a:moveTo>
                      <a:pt x="1605" y="0"/>
                    </a:moveTo>
                    <a:lnTo>
                      <a:pt x="1327" y="770"/>
                    </a:lnTo>
                    <a:lnTo>
                      <a:pt x="852" y="2341"/>
                    </a:lnTo>
                    <a:lnTo>
                      <a:pt x="492" y="3979"/>
                    </a:lnTo>
                    <a:lnTo>
                      <a:pt x="230" y="5649"/>
                    </a:lnTo>
                    <a:lnTo>
                      <a:pt x="66" y="7384"/>
                    </a:lnTo>
                    <a:lnTo>
                      <a:pt x="1" y="9136"/>
                    </a:lnTo>
                    <a:lnTo>
                      <a:pt x="34" y="10921"/>
                    </a:lnTo>
                    <a:lnTo>
                      <a:pt x="165" y="12705"/>
                    </a:lnTo>
                    <a:lnTo>
                      <a:pt x="263" y="13606"/>
                    </a:lnTo>
                    <a:lnTo>
                      <a:pt x="918" y="12934"/>
                    </a:lnTo>
                    <a:lnTo>
                      <a:pt x="2342" y="11575"/>
                    </a:lnTo>
                    <a:lnTo>
                      <a:pt x="3914" y="10233"/>
                    </a:lnTo>
                    <a:lnTo>
                      <a:pt x="5633" y="8890"/>
                    </a:lnTo>
                    <a:lnTo>
                      <a:pt x="6550" y="8219"/>
                    </a:lnTo>
                    <a:lnTo>
                      <a:pt x="7434" y="7597"/>
                    </a:lnTo>
                    <a:lnTo>
                      <a:pt x="9153" y="6451"/>
                    </a:lnTo>
                    <a:lnTo>
                      <a:pt x="11674" y="4945"/>
                    </a:lnTo>
                    <a:lnTo>
                      <a:pt x="13295" y="4110"/>
                    </a:lnTo>
                    <a:lnTo>
                      <a:pt x="11511" y="3176"/>
                    </a:lnTo>
                    <a:lnTo>
                      <a:pt x="8269" y="1736"/>
                    </a:lnTo>
                    <a:lnTo>
                      <a:pt x="5355" y="737"/>
                    </a:lnTo>
                    <a:lnTo>
                      <a:pt x="2768" y="148"/>
                    </a:lnTo>
                    <a:lnTo>
                      <a:pt x="16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7"/>
              <p:cNvSpPr/>
              <p:nvPr/>
            </p:nvSpPr>
            <p:spPr>
              <a:xfrm>
                <a:off x="3882850" y="2970250"/>
                <a:ext cx="326250" cy="323800"/>
              </a:xfrm>
              <a:custGeom>
                <a:avLst/>
                <a:gdLst/>
                <a:ahLst/>
                <a:cxnLst/>
                <a:rect l="l" t="t" r="r" b="b"/>
                <a:pathLst>
                  <a:path w="13050" h="12952" extrusionOk="0">
                    <a:moveTo>
                      <a:pt x="11657" y="1"/>
                    </a:moveTo>
                    <a:lnTo>
                      <a:pt x="10413" y="115"/>
                    </a:lnTo>
                    <a:lnTo>
                      <a:pt x="7712" y="623"/>
                    </a:lnTo>
                    <a:lnTo>
                      <a:pt x="4781" y="1474"/>
                    </a:lnTo>
                    <a:lnTo>
                      <a:pt x="2456" y="2375"/>
                    </a:lnTo>
                    <a:lnTo>
                      <a:pt x="819" y="3111"/>
                    </a:lnTo>
                    <a:lnTo>
                      <a:pt x="0" y="3521"/>
                    </a:lnTo>
                    <a:lnTo>
                      <a:pt x="1097" y="4126"/>
                    </a:lnTo>
                    <a:lnTo>
                      <a:pt x="3406" y="5518"/>
                    </a:lnTo>
                    <a:lnTo>
                      <a:pt x="4617" y="6304"/>
                    </a:lnTo>
                    <a:lnTo>
                      <a:pt x="5862" y="7139"/>
                    </a:lnTo>
                    <a:lnTo>
                      <a:pt x="8137" y="8809"/>
                    </a:lnTo>
                    <a:lnTo>
                      <a:pt x="10184" y="10463"/>
                    </a:lnTo>
                    <a:lnTo>
                      <a:pt x="11985" y="12133"/>
                    </a:lnTo>
                    <a:lnTo>
                      <a:pt x="12803" y="12951"/>
                    </a:lnTo>
                    <a:lnTo>
                      <a:pt x="12902" y="12100"/>
                    </a:lnTo>
                    <a:lnTo>
                      <a:pt x="13016" y="10397"/>
                    </a:lnTo>
                    <a:lnTo>
                      <a:pt x="13049" y="8711"/>
                    </a:lnTo>
                    <a:lnTo>
                      <a:pt x="13000" y="7041"/>
                    </a:lnTo>
                    <a:lnTo>
                      <a:pt x="12869" y="5403"/>
                    </a:lnTo>
                    <a:lnTo>
                      <a:pt x="12640" y="3799"/>
                    </a:lnTo>
                    <a:lnTo>
                      <a:pt x="12329" y="2244"/>
                    </a:lnTo>
                    <a:lnTo>
                      <a:pt x="11903" y="721"/>
                    </a:lnTo>
                    <a:lnTo>
                      <a:pt x="116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7"/>
              <p:cNvSpPr/>
              <p:nvPr/>
            </p:nvSpPr>
            <p:spPr>
              <a:xfrm>
                <a:off x="3784600" y="3876475"/>
                <a:ext cx="1932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7729" h="1867" extrusionOk="0">
                    <a:moveTo>
                      <a:pt x="3816" y="0"/>
                    </a:moveTo>
                    <a:lnTo>
                      <a:pt x="2899" y="491"/>
                    </a:lnTo>
                    <a:lnTo>
                      <a:pt x="983" y="1261"/>
                    </a:lnTo>
                    <a:lnTo>
                      <a:pt x="1" y="1523"/>
                    </a:lnTo>
                    <a:lnTo>
                      <a:pt x="803" y="1654"/>
                    </a:lnTo>
                    <a:lnTo>
                      <a:pt x="1605" y="1752"/>
                    </a:lnTo>
                    <a:lnTo>
                      <a:pt x="1704" y="1752"/>
                    </a:lnTo>
                    <a:lnTo>
                      <a:pt x="1818" y="1768"/>
                    </a:lnTo>
                    <a:lnTo>
                      <a:pt x="2080" y="1785"/>
                    </a:lnTo>
                    <a:lnTo>
                      <a:pt x="2359" y="1817"/>
                    </a:lnTo>
                    <a:lnTo>
                      <a:pt x="2604" y="1834"/>
                    </a:lnTo>
                    <a:lnTo>
                      <a:pt x="2850" y="1850"/>
                    </a:lnTo>
                    <a:lnTo>
                      <a:pt x="3390" y="1866"/>
                    </a:lnTo>
                    <a:lnTo>
                      <a:pt x="4487" y="1866"/>
                    </a:lnTo>
                    <a:lnTo>
                      <a:pt x="5044" y="1850"/>
                    </a:lnTo>
                    <a:lnTo>
                      <a:pt x="5355" y="1817"/>
                    </a:lnTo>
                    <a:lnTo>
                      <a:pt x="5666" y="1801"/>
                    </a:lnTo>
                    <a:lnTo>
                      <a:pt x="5879" y="1785"/>
                    </a:lnTo>
                    <a:lnTo>
                      <a:pt x="6075" y="1768"/>
                    </a:lnTo>
                    <a:lnTo>
                      <a:pt x="6910" y="1670"/>
                    </a:lnTo>
                    <a:lnTo>
                      <a:pt x="7729" y="1555"/>
                    </a:lnTo>
                    <a:lnTo>
                      <a:pt x="7221" y="1424"/>
                    </a:lnTo>
                    <a:lnTo>
                      <a:pt x="6206" y="1113"/>
                    </a:lnTo>
                    <a:lnTo>
                      <a:pt x="4749" y="508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7"/>
              <p:cNvSpPr/>
              <p:nvPr/>
            </p:nvSpPr>
            <p:spPr>
              <a:xfrm>
                <a:off x="4355175" y="3423775"/>
                <a:ext cx="90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7958" extrusionOk="0">
                    <a:moveTo>
                      <a:pt x="3619" y="0"/>
                    </a:moveTo>
                    <a:lnTo>
                      <a:pt x="3275" y="491"/>
                    </a:lnTo>
                    <a:lnTo>
                      <a:pt x="2490" y="1490"/>
                    </a:lnTo>
                    <a:lnTo>
                      <a:pt x="1589" y="2472"/>
                    </a:lnTo>
                    <a:lnTo>
                      <a:pt x="574" y="3455"/>
                    </a:lnTo>
                    <a:lnTo>
                      <a:pt x="1" y="3930"/>
                    </a:lnTo>
                    <a:lnTo>
                      <a:pt x="394" y="4994"/>
                    </a:lnTo>
                    <a:lnTo>
                      <a:pt x="951" y="7008"/>
                    </a:lnTo>
                    <a:lnTo>
                      <a:pt x="1131" y="7957"/>
                    </a:lnTo>
                    <a:lnTo>
                      <a:pt x="1376" y="7482"/>
                    </a:lnTo>
                    <a:lnTo>
                      <a:pt x="1622" y="6975"/>
                    </a:lnTo>
                    <a:lnTo>
                      <a:pt x="1622" y="6991"/>
                    </a:lnTo>
                    <a:lnTo>
                      <a:pt x="1736" y="6729"/>
                    </a:lnTo>
                    <a:lnTo>
                      <a:pt x="1851" y="6467"/>
                    </a:lnTo>
                    <a:lnTo>
                      <a:pt x="1884" y="6385"/>
                    </a:lnTo>
                    <a:lnTo>
                      <a:pt x="1933" y="6304"/>
                    </a:lnTo>
                    <a:lnTo>
                      <a:pt x="2031" y="6058"/>
                    </a:lnTo>
                    <a:lnTo>
                      <a:pt x="2129" y="5829"/>
                    </a:lnTo>
                    <a:lnTo>
                      <a:pt x="2211" y="5600"/>
                    </a:lnTo>
                    <a:lnTo>
                      <a:pt x="2309" y="5370"/>
                    </a:lnTo>
                    <a:lnTo>
                      <a:pt x="2375" y="5174"/>
                    </a:lnTo>
                    <a:lnTo>
                      <a:pt x="2457" y="4977"/>
                    </a:lnTo>
                    <a:lnTo>
                      <a:pt x="2604" y="4568"/>
                    </a:lnTo>
                    <a:lnTo>
                      <a:pt x="2735" y="4159"/>
                    </a:lnTo>
                    <a:lnTo>
                      <a:pt x="2784" y="3995"/>
                    </a:lnTo>
                    <a:lnTo>
                      <a:pt x="2833" y="3815"/>
                    </a:lnTo>
                    <a:lnTo>
                      <a:pt x="2932" y="3504"/>
                    </a:lnTo>
                    <a:lnTo>
                      <a:pt x="3013" y="3209"/>
                    </a:lnTo>
                    <a:lnTo>
                      <a:pt x="3063" y="3029"/>
                    </a:lnTo>
                    <a:lnTo>
                      <a:pt x="3095" y="2849"/>
                    </a:lnTo>
                    <a:lnTo>
                      <a:pt x="3210" y="2456"/>
                    </a:lnTo>
                    <a:lnTo>
                      <a:pt x="3292" y="2047"/>
                    </a:lnTo>
                    <a:lnTo>
                      <a:pt x="3341" y="1801"/>
                    </a:lnTo>
                    <a:lnTo>
                      <a:pt x="3390" y="1572"/>
                    </a:lnTo>
                    <a:lnTo>
                      <a:pt x="3406" y="1490"/>
                    </a:lnTo>
                    <a:lnTo>
                      <a:pt x="3423" y="1392"/>
                    </a:lnTo>
                    <a:lnTo>
                      <a:pt x="3537" y="704"/>
                    </a:lnTo>
                    <a:lnTo>
                      <a:pt x="361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7"/>
              <p:cNvSpPr/>
              <p:nvPr/>
            </p:nvSpPr>
            <p:spPr>
              <a:xfrm>
                <a:off x="3476800" y="2833950"/>
                <a:ext cx="183400" cy="126100"/>
              </a:xfrm>
              <a:custGeom>
                <a:avLst/>
                <a:gdLst/>
                <a:ahLst/>
                <a:cxnLst/>
                <a:rect l="l" t="t" r="r" b="b"/>
                <a:pathLst>
                  <a:path w="7336" h="5044" extrusionOk="0">
                    <a:moveTo>
                      <a:pt x="7336" y="1"/>
                    </a:moveTo>
                    <a:lnTo>
                      <a:pt x="6681" y="295"/>
                    </a:lnTo>
                    <a:lnTo>
                      <a:pt x="6042" y="606"/>
                    </a:lnTo>
                    <a:lnTo>
                      <a:pt x="5960" y="639"/>
                    </a:lnTo>
                    <a:lnTo>
                      <a:pt x="5895" y="688"/>
                    </a:lnTo>
                    <a:lnTo>
                      <a:pt x="4945" y="1179"/>
                    </a:lnTo>
                    <a:lnTo>
                      <a:pt x="4045" y="1736"/>
                    </a:lnTo>
                    <a:lnTo>
                      <a:pt x="3979" y="1785"/>
                    </a:lnTo>
                    <a:lnTo>
                      <a:pt x="3914" y="1818"/>
                    </a:lnTo>
                    <a:lnTo>
                      <a:pt x="3275" y="2244"/>
                    </a:lnTo>
                    <a:lnTo>
                      <a:pt x="2064" y="3160"/>
                    </a:lnTo>
                    <a:lnTo>
                      <a:pt x="1474" y="3652"/>
                    </a:lnTo>
                    <a:lnTo>
                      <a:pt x="1409" y="3701"/>
                    </a:lnTo>
                    <a:lnTo>
                      <a:pt x="1360" y="3750"/>
                    </a:lnTo>
                    <a:lnTo>
                      <a:pt x="1098" y="3979"/>
                    </a:lnTo>
                    <a:lnTo>
                      <a:pt x="820" y="4225"/>
                    </a:lnTo>
                    <a:lnTo>
                      <a:pt x="836" y="4225"/>
                    </a:lnTo>
                    <a:lnTo>
                      <a:pt x="410" y="4618"/>
                    </a:lnTo>
                    <a:lnTo>
                      <a:pt x="1" y="5043"/>
                    </a:lnTo>
                    <a:lnTo>
                      <a:pt x="476" y="4945"/>
                    </a:lnTo>
                    <a:lnTo>
                      <a:pt x="1524" y="4814"/>
                    </a:lnTo>
                    <a:lnTo>
                      <a:pt x="2653" y="4765"/>
                    </a:lnTo>
                    <a:lnTo>
                      <a:pt x="3898" y="4814"/>
                    </a:lnTo>
                    <a:lnTo>
                      <a:pt x="4552" y="4863"/>
                    </a:lnTo>
                    <a:lnTo>
                      <a:pt x="4814" y="4192"/>
                    </a:lnTo>
                    <a:lnTo>
                      <a:pt x="5420" y="2915"/>
                    </a:lnTo>
                    <a:lnTo>
                      <a:pt x="6124" y="1687"/>
                    </a:lnTo>
                    <a:lnTo>
                      <a:pt x="6910" y="541"/>
                    </a:lnTo>
                    <a:lnTo>
                      <a:pt x="73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7"/>
              <p:cNvSpPr/>
              <p:nvPr/>
            </p:nvSpPr>
            <p:spPr>
              <a:xfrm>
                <a:off x="3319625" y="3423350"/>
                <a:ext cx="81500" cy="181350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7254" extrusionOk="0">
                    <a:moveTo>
                      <a:pt x="1" y="1"/>
                    </a:moveTo>
                    <a:lnTo>
                      <a:pt x="99" y="836"/>
                    </a:lnTo>
                    <a:lnTo>
                      <a:pt x="247" y="1671"/>
                    </a:lnTo>
                    <a:lnTo>
                      <a:pt x="263" y="1704"/>
                    </a:lnTo>
                    <a:lnTo>
                      <a:pt x="263" y="1736"/>
                    </a:lnTo>
                    <a:lnTo>
                      <a:pt x="361" y="2178"/>
                    </a:lnTo>
                    <a:lnTo>
                      <a:pt x="459" y="2604"/>
                    </a:lnTo>
                    <a:lnTo>
                      <a:pt x="492" y="2751"/>
                    </a:lnTo>
                    <a:lnTo>
                      <a:pt x="525" y="2899"/>
                    </a:lnTo>
                    <a:lnTo>
                      <a:pt x="852" y="4061"/>
                    </a:lnTo>
                    <a:lnTo>
                      <a:pt x="1245" y="5207"/>
                    </a:lnTo>
                    <a:lnTo>
                      <a:pt x="1262" y="5224"/>
                    </a:lnTo>
                    <a:lnTo>
                      <a:pt x="1262" y="5256"/>
                    </a:lnTo>
                    <a:lnTo>
                      <a:pt x="1474" y="5797"/>
                    </a:lnTo>
                    <a:lnTo>
                      <a:pt x="1704" y="6321"/>
                    </a:lnTo>
                    <a:lnTo>
                      <a:pt x="1704" y="6337"/>
                    </a:lnTo>
                    <a:lnTo>
                      <a:pt x="1704" y="6353"/>
                    </a:lnTo>
                    <a:lnTo>
                      <a:pt x="1917" y="6812"/>
                    </a:lnTo>
                    <a:lnTo>
                      <a:pt x="2129" y="7254"/>
                    </a:lnTo>
                    <a:lnTo>
                      <a:pt x="2359" y="6484"/>
                    </a:lnTo>
                    <a:lnTo>
                      <a:pt x="2932" y="4896"/>
                    </a:lnTo>
                    <a:lnTo>
                      <a:pt x="3259" y="4094"/>
                    </a:lnTo>
                    <a:lnTo>
                      <a:pt x="2735" y="3586"/>
                    </a:lnTo>
                    <a:lnTo>
                      <a:pt x="1786" y="2571"/>
                    </a:lnTo>
                    <a:lnTo>
                      <a:pt x="983" y="1540"/>
                    </a:lnTo>
                    <a:lnTo>
                      <a:pt x="296" y="50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Google Shape;568;p37">
            <a:extLst>
              <a:ext uri="{FF2B5EF4-FFF2-40B4-BE49-F238E27FC236}">
                <a16:creationId xmlns:a16="http://schemas.microsoft.com/office/drawing/2014/main" id="{F3C00091-2D8A-45A2-9D9E-7480018799D3}"/>
              </a:ext>
            </a:extLst>
          </p:cNvPr>
          <p:cNvSpPr txBox="1">
            <a:spLocks/>
          </p:cNvSpPr>
          <p:nvPr/>
        </p:nvSpPr>
        <p:spPr>
          <a:xfrm rot="-695">
            <a:off x="1598844" y="3459292"/>
            <a:ext cx="59364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Dosis"/>
              <a:buNone/>
              <a:defRPr sz="1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Dosis"/>
              <a:buNone/>
              <a:defRPr sz="2800" b="0" i="0" u="none" strike="noStrike" cap="none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Dosis"/>
              <a:buNone/>
              <a:defRPr sz="2800" b="0" i="0" u="none" strike="noStrike" cap="none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Dosis"/>
              <a:buNone/>
              <a:defRPr sz="2800" b="0" i="0" u="none" strike="noStrike" cap="none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Dosis"/>
              <a:buNone/>
              <a:defRPr sz="2800" b="0" i="0" u="none" strike="noStrike" cap="none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Dosis"/>
              <a:buNone/>
              <a:defRPr sz="2800" b="0" i="0" u="none" strike="noStrike" cap="none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Dosis"/>
              <a:buNone/>
              <a:defRPr sz="2800" b="0" i="0" u="none" strike="noStrike" cap="none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Dosis"/>
              <a:buNone/>
              <a:defRPr sz="2800" b="0" i="0" u="none" strike="noStrike" cap="none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Dosis"/>
              <a:buNone/>
              <a:defRPr sz="2800" b="0" i="0" u="none" strike="noStrike" cap="none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Inspection into the determinants of goal scoring in a soccer game season</a:t>
            </a: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CFCB8B-D70F-4BEF-8AB8-C4BD01A3A324}"/>
              </a:ext>
            </a:extLst>
          </p:cNvPr>
          <p:cNvSpPr txBox="1"/>
          <p:nvPr/>
        </p:nvSpPr>
        <p:spPr>
          <a:xfrm>
            <a:off x="87463" y="79513"/>
            <a:ext cx="2417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Dosis" pitchFamily="2" charset="0"/>
              </a:rPr>
              <a:t>Template from </a:t>
            </a:r>
            <a:r>
              <a:rPr lang="en-US" sz="1100" dirty="0" err="1">
                <a:solidFill>
                  <a:schemeClr val="bg1"/>
                </a:solidFill>
                <a:latin typeface="Dosis" pitchFamily="2" charset="0"/>
              </a:rPr>
              <a:t>slidesgo</a:t>
            </a:r>
            <a:endParaRPr lang="en-US" sz="1100" dirty="0">
              <a:solidFill>
                <a:schemeClr val="bg1"/>
              </a:solidFill>
              <a:latin typeface="Dosis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83;p45">
            <a:extLst>
              <a:ext uri="{FF2B5EF4-FFF2-40B4-BE49-F238E27FC236}">
                <a16:creationId xmlns:a16="http://schemas.microsoft.com/office/drawing/2014/main" id="{D6A2D20B-0A98-4A8B-95AD-4FF1DA396ED5}"/>
              </a:ext>
            </a:extLst>
          </p:cNvPr>
          <p:cNvSpPr txBox="1">
            <a:spLocks/>
          </p:cNvSpPr>
          <p:nvPr/>
        </p:nvSpPr>
        <p:spPr>
          <a:xfrm>
            <a:off x="0" y="993137"/>
            <a:ext cx="9144000" cy="3761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Dosis"/>
              <a:buChar char="●"/>
              <a:defRPr sz="12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-330200">
              <a:buClr>
                <a:schemeClr val="lt1"/>
              </a:buClr>
              <a:buSzPts val="1600"/>
            </a:pPr>
            <a:r>
              <a:rPr lang="en-US" altLang="zh-CN" sz="2000" dirty="0"/>
              <a:t>Dribbles			 have no contributions to score goals.	  			   </a:t>
            </a:r>
            <a:endParaRPr lang="en-US" sz="2000" dirty="0"/>
          </a:p>
          <a:p>
            <a:pPr marL="127000" indent="0">
              <a:buClr>
                <a:schemeClr val="lt1"/>
              </a:buClr>
              <a:buSzPts val="1600"/>
              <a:buNone/>
            </a:pPr>
            <a:endParaRPr lang="en-US" sz="2000" dirty="0"/>
          </a:p>
          <a:p>
            <a:pPr indent="-330200">
              <a:buClr>
                <a:schemeClr val="lt1"/>
              </a:buClr>
              <a:buSzPts val="1600"/>
            </a:pPr>
            <a:r>
              <a:rPr lang="en-US" sz="2000" dirty="0"/>
              <a:t>Defensive actions like blocks, interception, dribble tackles have no contributions to goals.</a:t>
            </a:r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  <a:p>
            <a:pPr indent="-330200">
              <a:buClr>
                <a:schemeClr val="lt1"/>
              </a:buClr>
              <a:buSzPts val="1600"/>
            </a:pPr>
            <a:r>
              <a:rPr lang="en-US" sz="2000" dirty="0"/>
              <a:t>More</a:t>
            </a:r>
            <a:r>
              <a:rPr lang="zh-CN" altLang="en-US" sz="2000" dirty="0"/>
              <a:t> </a:t>
            </a:r>
            <a:r>
              <a:rPr lang="en-US" altLang="zh-CN" sz="2000" dirty="0"/>
              <a:t>t</a:t>
            </a:r>
            <a:r>
              <a:rPr lang="en-US" sz="2000" dirty="0"/>
              <a:t>ackles, less goals.</a:t>
            </a:r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  <a:p>
            <a:pPr marL="927100" lvl="1" indent="-342900">
              <a:buSzPts val="1600"/>
              <a:buFont typeface="Wingdings" panose="05000000000000000000" pitchFamily="2" charset="2"/>
              <a:buChar char="Ø"/>
            </a:pPr>
            <a:r>
              <a:rPr lang="en-US" sz="1800" dirty="0"/>
              <a:t>Tackles to force the opponents to stop the ball when approaching own penalty area.</a:t>
            </a:r>
          </a:p>
          <a:p>
            <a:pPr marL="927100" lvl="1" indent="-342900">
              <a:buSzPts val="1600"/>
              <a:buFont typeface="Wingdings" panose="05000000000000000000" pitchFamily="2" charset="2"/>
              <a:buChar char="Ø"/>
            </a:pPr>
            <a:r>
              <a:rPr lang="en-US" sz="1800" dirty="0"/>
              <a:t>More tackles indicates less ability to approach opponent penalty area to make the shots.</a:t>
            </a:r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</p:txBody>
      </p:sp>
      <p:pic>
        <p:nvPicPr>
          <p:cNvPr id="5" name="Picture 6" descr="Verratti publicdomaindiva dribbling GIF - Find on GIFER">
            <a:extLst>
              <a:ext uri="{FF2B5EF4-FFF2-40B4-BE49-F238E27FC236}">
                <a16:creationId xmlns:a16="http://schemas.microsoft.com/office/drawing/2014/main" id="{A773C002-6D49-437A-A9C8-E84A2CF0A2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2" t="2919"/>
          <a:stretch/>
        </p:blipFill>
        <p:spPr bwMode="auto">
          <a:xfrm>
            <a:off x="1510766" y="605767"/>
            <a:ext cx="2194029" cy="1246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ootball GIF: Alessandro Nesta&amp;#39;s Heroic Sliding Tackle On Lionel Messi |  Who Ate all the Pies">
            <a:extLst>
              <a:ext uri="{FF2B5EF4-FFF2-40B4-BE49-F238E27FC236}">
                <a16:creationId xmlns:a16="http://schemas.microsoft.com/office/drawing/2014/main" id="{E77FF9D0-2AAA-4902-943E-30A61F363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7999" y="2415053"/>
            <a:ext cx="2116269" cy="115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896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60471-B5C5-4596-8408-4835B453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5" name="Google Shape;683;p45">
            <a:extLst>
              <a:ext uri="{FF2B5EF4-FFF2-40B4-BE49-F238E27FC236}">
                <a16:creationId xmlns:a16="http://schemas.microsoft.com/office/drawing/2014/main" id="{90E9992F-2FF4-4734-A87E-F84E20DB535B}"/>
              </a:ext>
            </a:extLst>
          </p:cNvPr>
          <p:cNvSpPr txBox="1">
            <a:spLocks/>
          </p:cNvSpPr>
          <p:nvPr/>
        </p:nvSpPr>
        <p:spPr>
          <a:xfrm>
            <a:off x="254000" y="1247220"/>
            <a:ext cx="8258610" cy="224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Dosis"/>
              <a:buChar char="●"/>
              <a:defRPr sz="12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-330200">
              <a:buClr>
                <a:schemeClr val="lt1"/>
              </a:buClr>
              <a:buSzPts val="1600"/>
            </a:pPr>
            <a:r>
              <a:rPr lang="en-US" sz="2000" dirty="0"/>
              <a:t>Find significant factors to goal against (goals scored by opponents).</a:t>
            </a:r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  <a:p>
            <a:pPr indent="-330200">
              <a:buClr>
                <a:schemeClr val="lt1"/>
              </a:buClr>
              <a:buSzPts val="1600"/>
            </a:pPr>
            <a:r>
              <a:rPr lang="en-US" sz="2000" dirty="0"/>
              <a:t>Make similar analysis at player level.</a:t>
            </a:r>
          </a:p>
        </p:txBody>
      </p:sp>
    </p:spTree>
    <p:extLst>
      <p:ext uri="{BB962C8B-B14F-4D97-AF65-F5344CB8AC3E}">
        <p14:creationId xmlns:p14="http://schemas.microsoft.com/office/powerpoint/2010/main" val="32111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41"/>
          <p:cNvSpPr txBox="1">
            <a:spLocks noGrp="1"/>
          </p:cNvSpPr>
          <p:nvPr>
            <p:ph type="subTitle" idx="1"/>
          </p:nvPr>
        </p:nvSpPr>
        <p:spPr>
          <a:xfrm>
            <a:off x="370525" y="3766761"/>
            <a:ext cx="6584666" cy="998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Trend of data-driven analysis to evaluate game performance;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Metrics collection and computation based on advanced sensor technique;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Tactics decision based on comprehensive investigation in elite soccer.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ACF6A3-E724-448B-B9FA-90BDBF525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886" y="3074472"/>
            <a:ext cx="3438343" cy="553275"/>
          </a:xfrm>
        </p:spPr>
        <p:txBody>
          <a:bodyPr>
            <a:noAutofit/>
          </a:bodyPr>
          <a:lstStyle/>
          <a:p>
            <a:r>
              <a:rPr lang="en-US" sz="2800" dirty="0"/>
              <a:t>Revolution: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57C1A4-230E-44D7-9DBC-D09851E3E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217" y="539344"/>
            <a:ext cx="2708087" cy="16949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44A37C-7909-4E47-B369-AEC408C9585D}"/>
              </a:ext>
            </a:extLst>
          </p:cNvPr>
          <p:cNvSpPr txBox="1"/>
          <p:nvPr/>
        </p:nvSpPr>
        <p:spPr>
          <a:xfrm>
            <a:off x="370525" y="2373313"/>
            <a:ext cx="4687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Dosis" pitchFamily="2" charset="0"/>
              </a:rPr>
              <a:t>Graphic processing of the positional data in the soccer-WM 2006, Finale: Italy-France 6:4 . The first game with positional data available. (</a:t>
            </a:r>
            <a:r>
              <a:rPr lang="en-US" sz="1200" dirty="0" err="1">
                <a:solidFill>
                  <a:schemeClr val="bg1"/>
                </a:solidFill>
                <a:latin typeface="Dosis" pitchFamily="2" charset="0"/>
              </a:rPr>
              <a:t>Jahrgang</a:t>
            </a:r>
            <a:r>
              <a:rPr lang="en-US" sz="1200" dirty="0">
                <a:solidFill>
                  <a:schemeClr val="bg1"/>
                </a:solidFill>
                <a:latin typeface="Dosis" pitchFamily="2" charset="0"/>
              </a:rPr>
              <a:t> 2018)</a:t>
            </a:r>
          </a:p>
        </p:txBody>
      </p:sp>
      <p:grpSp>
        <p:nvGrpSpPr>
          <p:cNvPr id="15" name="Google Shape;596;p39">
            <a:extLst>
              <a:ext uri="{FF2B5EF4-FFF2-40B4-BE49-F238E27FC236}">
                <a16:creationId xmlns:a16="http://schemas.microsoft.com/office/drawing/2014/main" id="{DBA1E772-10D0-44B5-AB2F-ED4139C808E3}"/>
              </a:ext>
            </a:extLst>
          </p:cNvPr>
          <p:cNvGrpSpPr/>
          <p:nvPr/>
        </p:nvGrpSpPr>
        <p:grpSpPr>
          <a:xfrm>
            <a:off x="5715491" y="396843"/>
            <a:ext cx="3178349" cy="3572563"/>
            <a:chOff x="352600" y="785463"/>
            <a:chExt cx="3178349" cy="3572563"/>
          </a:xfrm>
        </p:grpSpPr>
        <p:sp>
          <p:nvSpPr>
            <p:cNvPr id="16" name="Google Shape;597;p39">
              <a:extLst>
                <a:ext uri="{FF2B5EF4-FFF2-40B4-BE49-F238E27FC236}">
                  <a16:creationId xmlns:a16="http://schemas.microsoft.com/office/drawing/2014/main" id="{D3B95A65-8A3C-4796-80E5-9EDE9957774B}"/>
                </a:ext>
              </a:extLst>
            </p:cNvPr>
            <p:cNvSpPr/>
            <p:nvPr/>
          </p:nvSpPr>
          <p:spPr>
            <a:xfrm>
              <a:off x="352600" y="785463"/>
              <a:ext cx="3178349" cy="3572563"/>
            </a:xfrm>
            <a:custGeom>
              <a:avLst/>
              <a:gdLst/>
              <a:ahLst/>
              <a:cxnLst/>
              <a:rect l="l" t="t" r="r" b="b"/>
              <a:pathLst>
                <a:path w="70579" h="79333" extrusionOk="0">
                  <a:moveTo>
                    <a:pt x="17552" y="1"/>
                  </a:moveTo>
                  <a:lnTo>
                    <a:pt x="16373" y="176"/>
                  </a:lnTo>
                  <a:lnTo>
                    <a:pt x="15304" y="525"/>
                  </a:lnTo>
                  <a:lnTo>
                    <a:pt x="14343" y="1027"/>
                  </a:lnTo>
                  <a:lnTo>
                    <a:pt x="13601" y="1660"/>
                  </a:lnTo>
                  <a:lnTo>
                    <a:pt x="13317" y="2009"/>
                  </a:lnTo>
                  <a:lnTo>
                    <a:pt x="13142" y="2271"/>
                  </a:lnTo>
                  <a:lnTo>
                    <a:pt x="12837" y="2970"/>
                  </a:lnTo>
                  <a:lnTo>
                    <a:pt x="12488" y="4236"/>
                  </a:lnTo>
                  <a:lnTo>
                    <a:pt x="12247" y="6048"/>
                  </a:lnTo>
                  <a:lnTo>
                    <a:pt x="12204" y="7489"/>
                  </a:lnTo>
                  <a:lnTo>
                    <a:pt x="12269" y="7838"/>
                  </a:lnTo>
                  <a:lnTo>
                    <a:pt x="12357" y="8056"/>
                  </a:lnTo>
                  <a:lnTo>
                    <a:pt x="12575" y="8318"/>
                  </a:lnTo>
                  <a:lnTo>
                    <a:pt x="12924" y="8449"/>
                  </a:lnTo>
                  <a:lnTo>
                    <a:pt x="13011" y="8602"/>
                  </a:lnTo>
                  <a:lnTo>
                    <a:pt x="12902" y="9039"/>
                  </a:lnTo>
                  <a:lnTo>
                    <a:pt x="12531" y="10392"/>
                  </a:lnTo>
                  <a:lnTo>
                    <a:pt x="12509" y="10938"/>
                  </a:lnTo>
                  <a:lnTo>
                    <a:pt x="12618" y="11156"/>
                  </a:lnTo>
                  <a:lnTo>
                    <a:pt x="12728" y="11200"/>
                  </a:lnTo>
                  <a:lnTo>
                    <a:pt x="13142" y="11287"/>
                  </a:lnTo>
                  <a:lnTo>
                    <a:pt x="13383" y="11396"/>
                  </a:lnTo>
                  <a:lnTo>
                    <a:pt x="13383" y="11549"/>
                  </a:lnTo>
                  <a:lnTo>
                    <a:pt x="13404" y="11768"/>
                  </a:lnTo>
                  <a:lnTo>
                    <a:pt x="13579" y="12291"/>
                  </a:lnTo>
                  <a:lnTo>
                    <a:pt x="13754" y="12553"/>
                  </a:lnTo>
                  <a:lnTo>
                    <a:pt x="13863" y="12619"/>
                  </a:lnTo>
                  <a:lnTo>
                    <a:pt x="13928" y="12663"/>
                  </a:lnTo>
                  <a:lnTo>
                    <a:pt x="13994" y="12794"/>
                  </a:lnTo>
                  <a:lnTo>
                    <a:pt x="13972" y="13034"/>
                  </a:lnTo>
                  <a:lnTo>
                    <a:pt x="14081" y="13208"/>
                  </a:lnTo>
                  <a:lnTo>
                    <a:pt x="14234" y="13383"/>
                  </a:lnTo>
                  <a:lnTo>
                    <a:pt x="14540" y="13732"/>
                  </a:lnTo>
                  <a:lnTo>
                    <a:pt x="14649" y="13972"/>
                  </a:lnTo>
                  <a:lnTo>
                    <a:pt x="14736" y="14278"/>
                  </a:lnTo>
                  <a:lnTo>
                    <a:pt x="15151" y="14715"/>
                  </a:lnTo>
                  <a:lnTo>
                    <a:pt x="15631" y="14867"/>
                  </a:lnTo>
                  <a:lnTo>
                    <a:pt x="15980" y="14846"/>
                  </a:lnTo>
                  <a:lnTo>
                    <a:pt x="16679" y="14715"/>
                  </a:lnTo>
                  <a:lnTo>
                    <a:pt x="17574" y="14431"/>
                  </a:lnTo>
                  <a:lnTo>
                    <a:pt x="18142" y="14475"/>
                  </a:lnTo>
                  <a:lnTo>
                    <a:pt x="18447" y="14649"/>
                  </a:lnTo>
                  <a:lnTo>
                    <a:pt x="18993" y="15151"/>
                  </a:lnTo>
                  <a:lnTo>
                    <a:pt x="19735" y="16134"/>
                  </a:lnTo>
                  <a:lnTo>
                    <a:pt x="19801" y="16265"/>
                  </a:lnTo>
                  <a:lnTo>
                    <a:pt x="19451" y="16548"/>
                  </a:lnTo>
                  <a:lnTo>
                    <a:pt x="17705" y="18360"/>
                  </a:lnTo>
                  <a:lnTo>
                    <a:pt x="16941" y="19561"/>
                  </a:lnTo>
                  <a:lnTo>
                    <a:pt x="16548" y="20412"/>
                  </a:lnTo>
                  <a:lnTo>
                    <a:pt x="16439" y="20849"/>
                  </a:lnTo>
                  <a:lnTo>
                    <a:pt x="16264" y="21657"/>
                  </a:lnTo>
                  <a:lnTo>
                    <a:pt x="15871" y="22661"/>
                  </a:lnTo>
                  <a:lnTo>
                    <a:pt x="15173" y="23512"/>
                  </a:lnTo>
                  <a:lnTo>
                    <a:pt x="14518" y="24124"/>
                  </a:lnTo>
                  <a:lnTo>
                    <a:pt x="13819" y="24735"/>
                  </a:lnTo>
                  <a:lnTo>
                    <a:pt x="12880" y="25630"/>
                  </a:lnTo>
                  <a:lnTo>
                    <a:pt x="12116" y="26700"/>
                  </a:lnTo>
                  <a:lnTo>
                    <a:pt x="11636" y="27551"/>
                  </a:lnTo>
                  <a:lnTo>
                    <a:pt x="10719" y="27180"/>
                  </a:lnTo>
                  <a:lnTo>
                    <a:pt x="9344" y="26503"/>
                  </a:lnTo>
                  <a:lnTo>
                    <a:pt x="9104" y="26285"/>
                  </a:lnTo>
                  <a:lnTo>
                    <a:pt x="8165" y="24997"/>
                  </a:lnTo>
                  <a:lnTo>
                    <a:pt x="7074" y="23360"/>
                  </a:lnTo>
                  <a:lnTo>
                    <a:pt x="6331" y="22028"/>
                  </a:lnTo>
                  <a:lnTo>
                    <a:pt x="6266" y="21722"/>
                  </a:lnTo>
                  <a:lnTo>
                    <a:pt x="6310" y="21089"/>
                  </a:lnTo>
                  <a:lnTo>
                    <a:pt x="6222" y="19212"/>
                  </a:lnTo>
                  <a:lnTo>
                    <a:pt x="6004" y="18339"/>
                  </a:lnTo>
                  <a:lnTo>
                    <a:pt x="5764" y="17858"/>
                  </a:lnTo>
                  <a:lnTo>
                    <a:pt x="5611" y="17684"/>
                  </a:lnTo>
                  <a:lnTo>
                    <a:pt x="5022" y="16920"/>
                  </a:lnTo>
                  <a:lnTo>
                    <a:pt x="4323" y="15763"/>
                  </a:lnTo>
                  <a:lnTo>
                    <a:pt x="3952" y="15522"/>
                  </a:lnTo>
                  <a:lnTo>
                    <a:pt x="3668" y="15522"/>
                  </a:lnTo>
                  <a:lnTo>
                    <a:pt x="3515" y="15610"/>
                  </a:lnTo>
                  <a:lnTo>
                    <a:pt x="3428" y="15719"/>
                  </a:lnTo>
                  <a:lnTo>
                    <a:pt x="3122" y="15981"/>
                  </a:lnTo>
                  <a:lnTo>
                    <a:pt x="2948" y="16068"/>
                  </a:lnTo>
                  <a:lnTo>
                    <a:pt x="2555" y="16461"/>
                  </a:lnTo>
                  <a:lnTo>
                    <a:pt x="2402" y="16701"/>
                  </a:lnTo>
                  <a:lnTo>
                    <a:pt x="1812" y="17312"/>
                  </a:lnTo>
                  <a:lnTo>
                    <a:pt x="1092" y="17880"/>
                  </a:lnTo>
                  <a:lnTo>
                    <a:pt x="808" y="18164"/>
                  </a:lnTo>
                  <a:lnTo>
                    <a:pt x="284" y="18884"/>
                  </a:lnTo>
                  <a:lnTo>
                    <a:pt x="66" y="19321"/>
                  </a:lnTo>
                  <a:lnTo>
                    <a:pt x="44" y="19496"/>
                  </a:lnTo>
                  <a:lnTo>
                    <a:pt x="1" y="19801"/>
                  </a:lnTo>
                  <a:lnTo>
                    <a:pt x="132" y="20543"/>
                  </a:lnTo>
                  <a:lnTo>
                    <a:pt x="655" y="21286"/>
                  </a:lnTo>
                  <a:lnTo>
                    <a:pt x="1158" y="21766"/>
                  </a:lnTo>
                  <a:lnTo>
                    <a:pt x="2140" y="22552"/>
                  </a:lnTo>
                  <a:lnTo>
                    <a:pt x="2969" y="23229"/>
                  </a:lnTo>
                  <a:lnTo>
                    <a:pt x="3493" y="23883"/>
                  </a:lnTo>
                  <a:lnTo>
                    <a:pt x="3821" y="24429"/>
                  </a:lnTo>
                  <a:lnTo>
                    <a:pt x="4847" y="26285"/>
                  </a:lnTo>
                  <a:lnTo>
                    <a:pt x="7510" y="30825"/>
                  </a:lnTo>
                  <a:lnTo>
                    <a:pt x="9060" y="33205"/>
                  </a:lnTo>
                  <a:lnTo>
                    <a:pt x="9540" y="33773"/>
                  </a:lnTo>
                  <a:lnTo>
                    <a:pt x="9933" y="34100"/>
                  </a:lnTo>
                  <a:lnTo>
                    <a:pt x="10763" y="34515"/>
                  </a:lnTo>
                  <a:lnTo>
                    <a:pt x="11418" y="34537"/>
                  </a:lnTo>
                  <a:lnTo>
                    <a:pt x="11876" y="34428"/>
                  </a:lnTo>
                  <a:lnTo>
                    <a:pt x="12597" y="34056"/>
                  </a:lnTo>
                  <a:lnTo>
                    <a:pt x="13142" y="33598"/>
                  </a:lnTo>
                  <a:lnTo>
                    <a:pt x="13819" y="32921"/>
                  </a:lnTo>
                  <a:lnTo>
                    <a:pt x="16068" y="30345"/>
                  </a:lnTo>
                  <a:lnTo>
                    <a:pt x="19713" y="25979"/>
                  </a:lnTo>
                  <a:lnTo>
                    <a:pt x="20477" y="24931"/>
                  </a:lnTo>
                  <a:lnTo>
                    <a:pt x="20739" y="24669"/>
                  </a:lnTo>
                  <a:lnTo>
                    <a:pt x="23708" y="27223"/>
                  </a:lnTo>
                  <a:lnTo>
                    <a:pt x="27791" y="30542"/>
                  </a:lnTo>
                  <a:lnTo>
                    <a:pt x="28358" y="31022"/>
                  </a:lnTo>
                  <a:lnTo>
                    <a:pt x="30519" y="33227"/>
                  </a:lnTo>
                  <a:lnTo>
                    <a:pt x="34165" y="37200"/>
                  </a:lnTo>
                  <a:lnTo>
                    <a:pt x="34929" y="38051"/>
                  </a:lnTo>
                  <a:lnTo>
                    <a:pt x="32921" y="38815"/>
                  </a:lnTo>
                  <a:lnTo>
                    <a:pt x="28729" y="40344"/>
                  </a:lnTo>
                  <a:lnTo>
                    <a:pt x="28315" y="40496"/>
                  </a:lnTo>
                  <a:lnTo>
                    <a:pt x="27507" y="40889"/>
                  </a:lnTo>
                  <a:lnTo>
                    <a:pt x="26306" y="41653"/>
                  </a:lnTo>
                  <a:lnTo>
                    <a:pt x="24865" y="42767"/>
                  </a:lnTo>
                  <a:lnTo>
                    <a:pt x="23665" y="43662"/>
                  </a:lnTo>
                  <a:lnTo>
                    <a:pt x="23206" y="43880"/>
                  </a:lnTo>
                  <a:lnTo>
                    <a:pt x="22988" y="43989"/>
                  </a:lnTo>
                  <a:lnTo>
                    <a:pt x="22486" y="44339"/>
                  </a:lnTo>
                  <a:lnTo>
                    <a:pt x="21962" y="44884"/>
                  </a:lnTo>
                  <a:lnTo>
                    <a:pt x="21482" y="45583"/>
                  </a:lnTo>
                  <a:lnTo>
                    <a:pt x="21111" y="46456"/>
                  </a:lnTo>
                  <a:lnTo>
                    <a:pt x="20914" y="47460"/>
                  </a:lnTo>
                  <a:lnTo>
                    <a:pt x="20958" y="48595"/>
                  </a:lnTo>
                  <a:lnTo>
                    <a:pt x="21285" y="49862"/>
                  </a:lnTo>
                  <a:lnTo>
                    <a:pt x="21613" y="50538"/>
                  </a:lnTo>
                  <a:lnTo>
                    <a:pt x="22289" y="51870"/>
                  </a:lnTo>
                  <a:lnTo>
                    <a:pt x="23774" y="54250"/>
                  </a:lnTo>
                  <a:lnTo>
                    <a:pt x="25324" y="56323"/>
                  </a:lnTo>
                  <a:lnTo>
                    <a:pt x="26917" y="58201"/>
                  </a:lnTo>
                  <a:lnTo>
                    <a:pt x="27747" y="59096"/>
                  </a:lnTo>
                  <a:lnTo>
                    <a:pt x="29537" y="61104"/>
                  </a:lnTo>
                  <a:lnTo>
                    <a:pt x="32877" y="65252"/>
                  </a:lnTo>
                  <a:lnTo>
                    <a:pt x="33314" y="65798"/>
                  </a:lnTo>
                  <a:lnTo>
                    <a:pt x="33270" y="65951"/>
                  </a:lnTo>
                  <a:lnTo>
                    <a:pt x="33183" y="66846"/>
                  </a:lnTo>
                  <a:lnTo>
                    <a:pt x="33183" y="67544"/>
                  </a:lnTo>
                  <a:lnTo>
                    <a:pt x="33248" y="67872"/>
                  </a:lnTo>
                  <a:lnTo>
                    <a:pt x="33314" y="68177"/>
                  </a:lnTo>
                  <a:lnTo>
                    <a:pt x="33292" y="68723"/>
                  </a:lnTo>
                  <a:lnTo>
                    <a:pt x="33095" y="69334"/>
                  </a:lnTo>
                  <a:lnTo>
                    <a:pt x="33030" y="69422"/>
                  </a:lnTo>
                  <a:lnTo>
                    <a:pt x="32724" y="70011"/>
                  </a:lnTo>
                  <a:lnTo>
                    <a:pt x="30978" y="72849"/>
                  </a:lnTo>
                  <a:lnTo>
                    <a:pt x="29974" y="74137"/>
                  </a:lnTo>
                  <a:lnTo>
                    <a:pt x="29362" y="74726"/>
                  </a:lnTo>
                  <a:lnTo>
                    <a:pt x="29079" y="74879"/>
                  </a:lnTo>
                  <a:lnTo>
                    <a:pt x="28555" y="75141"/>
                  </a:lnTo>
                  <a:lnTo>
                    <a:pt x="27812" y="75752"/>
                  </a:lnTo>
                  <a:lnTo>
                    <a:pt x="27398" y="76473"/>
                  </a:lnTo>
                  <a:lnTo>
                    <a:pt x="27289" y="77324"/>
                  </a:lnTo>
                  <a:lnTo>
                    <a:pt x="27354" y="77805"/>
                  </a:lnTo>
                  <a:lnTo>
                    <a:pt x="27398" y="77914"/>
                  </a:lnTo>
                  <a:lnTo>
                    <a:pt x="27550" y="78110"/>
                  </a:lnTo>
                  <a:lnTo>
                    <a:pt x="27943" y="78285"/>
                  </a:lnTo>
                  <a:lnTo>
                    <a:pt x="28751" y="78350"/>
                  </a:lnTo>
                  <a:lnTo>
                    <a:pt x="29821" y="78197"/>
                  </a:lnTo>
                  <a:lnTo>
                    <a:pt x="31109" y="77848"/>
                  </a:lnTo>
                  <a:lnTo>
                    <a:pt x="32528" y="77346"/>
                  </a:lnTo>
                  <a:lnTo>
                    <a:pt x="34056" y="76669"/>
                  </a:lnTo>
                  <a:lnTo>
                    <a:pt x="35606" y="75862"/>
                  </a:lnTo>
                  <a:lnTo>
                    <a:pt x="36370" y="75403"/>
                  </a:lnTo>
                  <a:lnTo>
                    <a:pt x="37811" y="74530"/>
                  </a:lnTo>
                  <a:lnTo>
                    <a:pt x="39972" y="73242"/>
                  </a:lnTo>
                  <a:lnTo>
                    <a:pt x="40932" y="72500"/>
                  </a:lnTo>
                  <a:lnTo>
                    <a:pt x="41260" y="72041"/>
                  </a:lnTo>
                  <a:lnTo>
                    <a:pt x="41304" y="71539"/>
                  </a:lnTo>
                  <a:lnTo>
                    <a:pt x="41085" y="71015"/>
                  </a:lnTo>
                  <a:lnTo>
                    <a:pt x="40845" y="70710"/>
                  </a:lnTo>
                  <a:lnTo>
                    <a:pt x="39906" y="69509"/>
                  </a:lnTo>
                  <a:lnTo>
                    <a:pt x="39099" y="68221"/>
                  </a:lnTo>
                  <a:lnTo>
                    <a:pt x="38662" y="67653"/>
                  </a:lnTo>
                  <a:lnTo>
                    <a:pt x="38444" y="67501"/>
                  </a:lnTo>
                  <a:lnTo>
                    <a:pt x="38226" y="67304"/>
                  </a:lnTo>
                  <a:lnTo>
                    <a:pt x="37876" y="66606"/>
                  </a:lnTo>
                  <a:lnTo>
                    <a:pt x="37549" y="65776"/>
                  </a:lnTo>
                  <a:lnTo>
                    <a:pt x="37265" y="65252"/>
                  </a:lnTo>
                  <a:lnTo>
                    <a:pt x="37025" y="64990"/>
                  </a:lnTo>
                  <a:lnTo>
                    <a:pt x="36894" y="64925"/>
                  </a:lnTo>
                  <a:lnTo>
                    <a:pt x="36676" y="64990"/>
                  </a:lnTo>
                  <a:lnTo>
                    <a:pt x="36195" y="64139"/>
                  </a:lnTo>
                  <a:lnTo>
                    <a:pt x="33925" y="59947"/>
                  </a:lnTo>
                  <a:lnTo>
                    <a:pt x="32659" y="57306"/>
                  </a:lnTo>
                  <a:lnTo>
                    <a:pt x="32353" y="56498"/>
                  </a:lnTo>
                  <a:lnTo>
                    <a:pt x="31938" y="54948"/>
                  </a:lnTo>
                  <a:lnTo>
                    <a:pt x="31065" y="52503"/>
                  </a:lnTo>
                  <a:lnTo>
                    <a:pt x="30607" y="51564"/>
                  </a:lnTo>
                  <a:lnTo>
                    <a:pt x="30039" y="50691"/>
                  </a:lnTo>
                  <a:lnTo>
                    <a:pt x="29362" y="49971"/>
                  </a:lnTo>
                  <a:lnTo>
                    <a:pt x="28969" y="49665"/>
                  </a:lnTo>
                  <a:lnTo>
                    <a:pt x="30170" y="49643"/>
                  </a:lnTo>
                  <a:lnTo>
                    <a:pt x="35824" y="49360"/>
                  </a:lnTo>
                  <a:lnTo>
                    <a:pt x="38291" y="49119"/>
                  </a:lnTo>
                  <a:lnTo>
                    <a:pt x="39404" y="48923"/>
                  </a:lnTo>
                  <a:lnTo>
                    <a:pt x="39688" y="48836"/>
                  </a:lnTo>
                  <a:lnTo>
                    <a:pt x="43137" y="51892"/>
                  </a:lnTo>
                  <a:lnTo>
                    <a:pt x="48573" y="56629"/>
                  </a:lnTo>
                  <a:lnTo>
                    <a:pt x="48770" y="56826"/>
                  </a:lnTo>
                  <a:lnTo>
                    <a:pt x="49359" y="57502"/>
                  </a:lnTo>
                  <a:lnTo>
                    <a:pt x="49686" y="58048"/>
                  </a:lnTo>
                  <a:lnTo>
                    <a:pt x="50516" y="59467"/>
                  </a:lnTo>
                  <a:lnTo>
                    <a:pt x="51127" y="60078"/>
                  </a:lnTo>
                  <a:lnTo>
                    <a:pt x="51586" y="60384"/>
                  </a:lnTo>
                  <a:lnTo>
                    <a:pt x="51870" y="60471"/>
                  </a:lnTo>
                  <a:lnTo>
                    <a:pt x="52677" y="60668"/>
                  </a:lnTo>
                  <a:lnTo>
                    <a:pt x="53419" y="60973"/>
                  </a:lnTo>
                  <a:lnTo>
                    <a:pt x="54904" y="62043"/>
                  </a:lnTo>
                  <a:lnTo>
                    <a:pt x="56890" y="63462"/>
                  </a:lnTo>
                  <a:lnTo>
                    <a:pt x="60514" y="66191"/>
                  </a:lnTo>
                  <a:lnTo>
                    <a:pt x="61606" y="67086"/>
                  </a:lnTo>
                  <a:lnTo>
                    <a:pt x="62021" y="67479"/>
                  </a:lnTo>
                  <a:lnTo>
                    <a:pt x="62676" y="68374"/>
                  </a:lnTo>
                  <a:lnTo>
                    <a:pt x="63134" y="69269"/>
                  </a:lnTo>
                  <a:lnTo>
                    <a:pt x="63352" y="69967"/>
                  </a:lnTo>
                  <a:lnTo>
                    <a:pt x="63374" y="70164"/>
                  </a:lnTo>
                  <a:lnTo>
                    <a:pt x="63461" y="70535"/>
                  </a:lnTo>
                  <a:lnTo>
                    <a:pt x="63876" y="71212"/>
                  </a:lnTo>
                  <a:lnTo>
                    <a:pt x="64095" y="71779"/>
                  </a:lnTo>
                  <a:lnTo>
                    <a:pt x="64116" y="72107"/>
                  </a:lnTo>
                  <a:lnTo>
                    <a:pt x="64116" y="73067"/>
                  </a:lnTo>
                  <a:lnTo>
                    <a:pt x="64029" y="75272"/>
                  </a:lnTo>
                  <a:lnTo>
                    <a:pt x="63876" y="76473"/>
                  </a:lnTo>
                  <a:lnTo>
                    <a:pt x="63767" y="76800"/>
                  </a:lnTo>
                  <a:lnTo>
                    <a:pt x="63396" y="77281"/>
                  </a:lnTo>
                  <a:lnTo>
                    <a:pt x="62763" y="77957"/>
                  </a:lnTo>
                  <a:lnTo>
                    <a:pt x="62676" y="78350"/>
                  </a:lnTo>
                  <a:lnTo>
                    <a:pt x="62741" y="78634"/>
                  </a:lnTo>
                  <a:lnTo>
                    <a:pt x="62828" y="78787"/>
                  </a:lnTo>
                  <a:lnTo>
                    <a:pt x="62959" y="78940"/>
                  </a:lnTo>
                  <a:lnTo>
                    <a:pt x="63265" y="79180"/>
                  </a:lnTo>
                  <a:lnTo>
                    <a:pt x="63702" y="79311"/>
                  </a:lnTo>
                  <a:lnTo>
                    <a:pt x="64182" y="79333"/>
                  </a:lnTo>
                  <a:lnTo>
                    <a:pt x="64728" y="79223"/>
                  </a:lnTo>
                  <a:lnTo>
                    <a:pt x="65339" y="78940"/>
                  </a:lnTo>
                  <a:lnTo>
                    <a:pt x="65950" y="78525"/>
                  </a:lnTo>
                  <a:lnTo>
                    <a:pt x="66583" y="77914"/>
                  </a:lnTo>
                  <a:lnTo>
                    <a:pt x="66911" y="77543"/>
                  </a:lnTo>
                  <a:lnTo>
                    <a:pt x="67194" y="77128"/>
                  </a:lnTo>
                  <a:lnTo>
                    <a:pt x="67609" y="76407"/>
                  </a:lnTo>
                  <a:lnTo>
                    <a:pt x="67937" y="75403"/>
                  </a:lnTo>
                  <a:lnTo>
                    <a:pt x="68089" y="74246"/>
                  </a:lnTo>
                  <a:lnTo>
                    <a:pt x="68242" y="73482"/>
                  </a:lnTo>
                  <a:lnTo>
                    <a:pt x="68439" y="73002"/>
                  </a:lnTo>
                  <a:lnTo>
                    <a:pt x="68613" y="72784"/>
                  </a:lnTo>
                  <a:lnTo>
                    <a:pt x="69028" y="72303"/>
                  </a:lnTo>
                  <a:lnTo>
                    <a:pt x="69923" y="71124"/>
                  </a:lnTo>
                  <a:lnTo>
                    <a:pt x="70403" y="70186"/>
                  </a:lnTo>
                  <a:lnTo>
                    <a:pt x="70578" y="69596"/>
                  </a:lnTo>
                  <a:lnTo>
                    <a:pt x="70513" y="69051"/>
                  </a:lnTo>
                  <a:lnTo>
                    <a:pt x="70207" y="68592"/>
                  </a:lnTo>
                  <a:lnTo>
                    <a:pt x="69923" y="68417"/>
                  </a:lnTo>
                  <a:lnTo>
                    <a:pt x="69334" y="68090"/>
                  </a:lnTo>
                  <a:lnTo>
                    <a:pt x="68395" y="67719"/>
                  </a:lnTo>
                  <a:lnTo>
                    <a:pt x="67413" y="67522"/>
                  </a:lnTo>
                  <a:lnTo>
                    <a:pt x="66954" y="67501"/>
                  </a:lnTo>
                  <a:lnTo>
                    <a:pt x="66758" y="67435"/>
                  </a:lnTo>
                  <a:lnTo>
                    <a:pt x="66430" y="67195"/>
                  </a:lnTo>
                  <a:lnTo>
                    <a:pt x="66103" y="66715"/>
                  </a:lnTo>
                  <a:lnTo>
                    <a:pt x="65928" y="66627"/>
                  </a:lnTo>
                  <a:lnTo>
                    <a:pt x="65710" y="66627"/>
                  </a:lnTo>
                  <a:lnTo>
                    <a:pt x="65339" y="66234"/>
                  </a:lnTo>
                  <a:lnTo>
                    <a:pt x="63440" y="64095"/>
                  </a:lnTo>
                  <a:lnTo>
                    <a:pt x="62130" y="62370"/>
                  </a:lnTo>
                  <a:lnTo>
                    <a:pt x="61628" y="61563"/>
                  </a:lnTo>
                  <a:lnTo>
                    <a:pt x="61147" y="60755"/>
                  </a:lnTo>
                  <a:lnTo>
                    <a:pt x="59794" y="58987"/>
                  </a:lnTo>
                  <a:lnTo>
                    <a:pt x="58069" y="57218"/>
                  </a:lnTo>
                  <a:lnTo>
                    <a:pt x="56519" y="56040"/>
                  </a:lnTo>
                  <a:lnTo>
                    <a:pt x="55406" y="55385"/>
                  </a:lnTo>
                  <a:lnTo>
                    <a:pt x="54817" y="55101"/>
                  </a:lnTo>
                  <a:lnTo>
                    <a:pt x="54751" y="55079"/>
                  </a:lnTo>
                  <a:lnTo>
                    <a:pt x="54511" y="54730"/>
                  </a:lnTo>
                  <a:lnTo>
                    <a:pt x="54336" y="54271"/>
                  </a:lnTo>
                  <a:lnTo>
                    <a:pt x="54293" y="53966"/>
                  </a:lnTo>
                  <a:lnTo>
                    <a:pt x="54162" y="53464"/>
                  </a:lnTo>
                  <a:lnTo>
                    <a:pt x="53201" y="51368"/>
                  </a:lnTo>
                  <a:lnTo>
                    <a:pt x="51608" y="48639"/>
                  </a:lnTo>
                  <a:lnTo>
                    <a:pt x="50189" y="46587"/>
                  </a:lnTo>
                  <a:lnTo>
                    <a:pt x="49206" y="45386"/>
                  </a:lnTo>
                  <a:lnTo>
                    <a:pt x="48726" y="44906"/>
                  </a:lnTo>
                  <a:lnTo>
                    <a:pt x="48813" y="44819"/>
                  </a:lnTo>
                  <a:lnTo>
                    <a:pt x="49512" y="43967"/>
                  </a:lnTo>
                  <a:lnTo>
                    <a:pt x="50145" y="42767"/>
                  </a:lnTo>
                  <a:lnTo>
                    <a:pt x="50472" y="41763"/>
                  </a:lnTo>
                  <a:lnTo>
                    <a:pt x="50625" y="40606"/>
                  </a:lnTo>
                  <a:lnTo>
                    <a:pt x="50560" y="39274"/>
                  </a:lnTo>
                  <a:lnTo>
                    <a:pt x="50385" y="38532"/>
                  </a:lnTo>
                  <a:lnTo>
                    <a:pt x="50189" y="37811"/>
                  </a:lnTo>
                  <a:lnTo>
                    <a:pt x="49774" y="36567"/>
                  </a:lnTo>
                  <a:lnTo>
                    <a:pt x="49315" y="35541"/>
                  </a:lnTo>
                  <a:lnTo>
                    <a:pt x="48835" y="34689"/>
                  </a:lnTo>
                  <a:lnTo>
                    <a:pt x="48071" y="33707"/>
                  </a:lnTo>
                  <a:lnTo>
                    <a:pt x="47045" y="32834"/>
                  </a:lnTo>
                  <a:lnTo>
                    <a:pt x="46543" y="32506"/>
                  </a:lnTo>
                  <a:lnTo>
                    <a:pt x="46041" y="32179"/>
                  </a:lnTo>
                  <a:lnTo>
                    <a:pt x="44971" y="31131"/>
                  </a:lnTo>
                  <a:lnTo>
                    <a:pt x="43967" y="29581"/>
                  </a:lnTo>
                  <a:lnTo>
                    <a:pt x="43290" y="28075"/>
                  </a:lnTo>
                  <a:lnTo>
                    <a:pt x="42919" y="26896"/>
                  </a:lnTo>
                  <a:lnTo>
                    <a:pt x="42744" y="26263"/>
                  </a:lnTo>
                  <a:lnTo>
                    <a:pt x="42570" y="25586"/>
                  </a:lnTo>
                  <a:lnTo>
                    <a:pt x="42002" y="23993"/>
                  </a:lnTo>
                  <a:lnTo>
                    <a:pt x="40823" y="21395"/>
                  </a:lnTo>
                  <a:lnTo>
                    <a:pt x="38182" y="16374"/>
                  </a:lnTo>
                  <a:lnTo>
                    <a:pt x="37440" y="14911"/>
                  </a:lnTo>
                  <a:lnTo>
                    <a:pt x="37287" y="14562"/>
                  </a:lnTo>
                  <a:lnTo>
                    <a:pt x="37199" y="14060"/>
                  </a:lnTo>
                  <a:lnTo>
                    <a:pt x="37287" y="13754"/>
                  </a:lnTo>
                  <a:lnTo>
                    <a:pt x="37505" y="13601"/>
                  </a:lnTo>
                  <a:lnTo>
                    <a:pt x="37658" y="13601"/>
                  </a:lnTo>
                  <a:lnTo>
                    <a:pt x="38357" y="13514"/>
                  </a:lnTo>
                  <a:lnTo>
                    <a:pt x="40932" y="12794"/>
                  </a:lnTo>
                  <a:lnTo>
                    <a:pt x="42308" y="12204"/>
                  </a:lnTo>
                  <a:lnTo>
                    <a:pt x="43159" y="11724"/>
                  </a:lnTo>
                  <a:lnTo>
                    <a:pt x="43552" y="11462"/>
                  </a:lnTo>
                  <a:lnTo>
                    <a:pt x="44818" y="10501"/>
                  </a:lnTo>
                  <a:lnTo>
                    <a:pt x="45932" y="9716"/>
                  </a:lnTo>
                  <a:lnTo>
                    <a:pt x="46477" y="9497"/>
                  </a:lnTo>
                  <a:lnTo>
                    <a:pt x="46761" y="9475"/>
                  </a:lnTo>
                  <a:lnTo>
                    <a:pt x="47307" y="9454"/>
                  </a:lnTo>
                  <a:lnTo>
                    <a:pt x="48246" y="9519"/>
                  </a:lnTo>
                  <a:lnTo>
                    <a:pt x="49097" y="9737"/>
                  </a:lnTo>
                  <a:lnTo>
                    <a:pt x="49621" y="9934"/>
                  </a:lnTo>
                  <a:lnTo>
                    <a:pt x="50778" y="10392"/>
                  </a:lnTo>
                  <a:lnTo>
                    <a:pt x="53660" y="11222"/>
                  </a:lnTo>
                  <a:lnTo>
                    <a:pt x="55515" y="11768"/>
                  </a:lnTo>
                  <a:lnTo>
                    <a:pt x="57349" y="12313"/>
                  </a:lnTo>
                  <a:lnTo>
                    <a:pt x="59183" y="13077"/>
                  </a:lnTo>
                  <a:lnTo>
                    <a:pt x="60078" y="13645"/>
                  </a:lnTo>
                  <a:lnTo>
                    <a:pt x="60471" y="14016"/>
                  </a:lnTo>
                  <a:lnTo>
                    <a:pt x="61278" y="14977"/>
                  </a:lnTo>
                  <a:lnTo>
                    <a:pt x="62763" y="16876"/>
                  </a:lnTo>
                  <a:lnTo>
                    <a:pt x="63418" y="17574"/>
                  </a:lnTo>
                  <a:lnTo>
                    <a:pt x="63789" y="17815"/>
                  </a:lnTo>
                  <a:lnTo>
                    <a:pt x="63964" y="17858"/>
                  </a:lnTo>
                  <a:lnTo>
                    <a:pt x="64247" y="17880"/>
                  </a:lnTo>
                  <a:lnTo>
                    <a:pt x="64749" y="18077"/>
                  </a:lnTo>
                  <a:lnTo>
                    <a:pt x="65513" y="18469"/>
                  </a:lnTo>
                  <a:lnTo>
                    <a:pt x="66081" y="18731"/>
                  </a:lnTo>
                  <a:lnTo>
                    <a:pt x="66649" y="19015"/>
                  </a:lnTo>
                  <a:lnTo>
                    <a:pt x="67544" y="19386"/>
                  </a:lnTo>
                  <a:lnTo>
                    <a:pt x="68024" y="19277"/>
                  </a:lnTo>
                  <a:lnTo>
                    <a:pt x="68395" y="19037"/>
                  </a:lnTo>
                  <a:lnTo>
                    <a:pt x="68592" y="18841"/>
                  </a:lnTo>
                  <a:lnTo>
                    <a:pt x="68788" y="18600"/>
                  </a:lnTo>
                  <a:lnTo>
                    <a:pt x="69050" y="18077"/>
                  </a:lnTo>
                  <a:lnTo>
                    <a:pt x="69268" y="17160"/>
                  </a:lnTo>
                  <a:lnTo>
                    <a:pt x="69159" y="15129"/>
                  </a:lnTo>
                  <a:lnTo>
                    <a:pt x="69006" y="14082"/>
                  </a:lnTo>
                  <a:lnTo>
                    <a:pt x="68919" y="13667"/>
                  </a:lnTo>
                  <a:lnTo>
                    <a:pt x="68504" y="13012"/>
                  </a:lnTo>
                  <a:lnTo>
                    <a:pt x="67784" y="12553"/>
                  </a:lnTo>
                  <a:lnTo>
                    <a:pt x="66714" y="12182"/>
                  </a:lnTo>
                  <a:lnTo>
                    <a:pt x="66037" y="12008"/>
                  </a:lnTo>
                  <a:lnTo>
                    <a:pt x="64771" y="11789"/>
                  </a:lnTo>
                  <a:lnTo>
                    <a:pt x="63309" y="11506"/>
                  </a:lnTo>
                  <a:lnTo>
                    <a:pt x="61977" y="10938"/>
                  </a:lnTo>
                  <a:lnTo>
                    <a:pt x="61038" y="10414"/>
                  </a:lnTo>
                  <a:lnTo>
                    <a:pt x="58550" y="9017"/>
                  </a:lnTo>
                  <a:lnTo>
                    <a:pt x="52503" y="6004"/>
                  </a:lnTo>
                  <a:lnTo>
                    <a:pt x="51193" y="5306"/>
                  </a:lnTo>
                  <a:lnTo>
                    <a:pt x="50800" y="5109"/>
                  </a:lnTo>
                  <a:lnTo>
                    <a:pt x="49599" y="4760"/>
                  </a:lnTo>
                  <a:lnTo>
                    <a:pt x="47962" y="4564"/>
                  </a:lnTo>
                  <a:lnTo>
                    <a:pt x="45975" y="4673"/>
                  </a:lnTo>
                  <a:lnTo>
                    <a:pt x="44884" y="4891"/>
                  </a:lnTo>
                  <a:lnTo>
                    <a:pt x="42613" y="5480"/>
                  </a:lnTo>
                  <a:lnTo>
                    <a:pt x="38815" y="6681"/>
                  </a:lnTo>
                  <a:lnTo>
                    <a:pt x="38051" y="6834"/>
                  </a:lnTo>
                  <a:lnTo>
                    <a:pt x="37549" y="6878"/>
                  </a:lnTo>
                  <a:lnTo>
                    <a:pt x="36654" y="7183"/>
                  </a:lnTo>
                  <a:lnTo>
                    <a:pt x="36261" y="7467"/>
                  </a:lnTo>
                  <a:lnTo>
                    <a:pt x="36239" y="7620"/>
                  </a:lnTo>
                  <a:lnTo>
                    <a:pt x="35802" y="7576"/>
                  </a:lnTo>
                  <a:lnTo>
                    <a:pt x="33445" y="7598"/>
                  </a:lnTo>
                  <a:lnTo>
                    <a:pt x="32200" y="7838"/>
                  </a:lnTo>
                  <a:lnTo>
                    <a:pt x="31436" y="8100"/>
                  </a:lnTo>
                  <a:lnTo>
                    <a:pt x="31131" y="8297"/>
                  </a:lnTo>
                  <a:lnTo>
                    <a:pt x="30105" y="9061"/>
                  </a:lnTo>
                  <a:lnTo>
                    <a:pt x="29275" y="9868"/>
                  </a:lnTo>
                  <a:lnTo>
                    <a:pt x="28729" y="10261"/>
                  </a:lnTo>
                  <a:lnTo>
                    <a:pt x="28380" y="10436"/>
                  </a:lnTo>
                  <a:lnTo>
                    <a:pt x="27703" y="10698"/>
                  </a:lnTo>
                  <a:lnTo>
                    <a:pt x="26677" y="10807"/>
                  </a:lnTo>
                  <a:lnTo>
                    <a:pt x="26262" y="10742"/>
                  </a:lnTo>
                  <a:lnTo>
                    <a:pt x="25891" y="10589"/>
                  </a:lnTo>
                  <a:lnTo>
                    <a:pt x="24603" y="9737"/>
                  </a:lnTo>
                  <a:lnTo>
                    <a:pt x="24167" y="9301"/>
                  </a:lnTo>
                  <a:lnTo>
                    <a:pt x="23861" y="8777"/>
                  </a:lnTo>
                  <a:lnTo>
                    <a:pt x="23796" y="8187"/>
                  </a:lnTo>
                  <a:lnTo>
                    <a:pt x="23861" y="7860"/>
                  </a:lnTo>
                  <a:lnTo>
                    <a:pt x="24058" y="7183"/>
                  </a:lnTo>
                  <a:lnTo>
                    <a:pt x="24189" y="6004"/>
                  </a:lnTo>
                  <a:lnTo>
                    <a:pt x="24145" y="5153"/>
                  </a:lnTo>
                  <a:lnTo>
                    <a:pt x="23948" y="4258"/>
                  </a:lnTo>
                  <a:lnTo>
                    <a:pt x="23577" y="3363"/>
                  </a:lnTo>
                  <a:lnTo>
                    <a:pt x="23010" y="2490"/>
                  </a:lnTo>
                  <a:lnTo>
                    <a:pt x="22202" y="1616"/>
                  </a:lnTo>
                  <a:lnTo>
                    <a:pt x="21678" y="1202"/>
                  </a:lnTo>
                  <a:lnTo>
                    <a:pt x="21132" y="831"/>
                  </a:lnTo>
                  <a:lnTo>
                    <a:pt x="19975" y="307"/>
                  </a:lnTo>
                  <a:lnTo>
                    <a:pt x="18753" y="45"/>
                  </a:lnTo>
                  <a:lnTo>
                    <a:pt x="17552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98;p39">
              <a:extLst>
                <a:ext uri="{FF2B5EF4-FFF2-40B4-BE49-F238E27FC236}">
                  <a16:creationId xmlns:a16="http://schemas.microsoft.com/office/drawing/2014/main" id="{3F4294DD-66D6-4B50-BA55-CA3D63776F32}"/>
                </a:ext>
              </a:extLst>
            </p:cNvPr>
            <p:cNvSpPr/>
            <p:nvPr/>
          </p:nvSpPr>
          <p:spPr>
            <a:xfrm>
              <a:off x="977198" y="3639249"/>
              <a:ext cx="592853" cy="592853"/>
            </a:xfrm>
            <a:custGeom>
              <a:avLst/>
              <a:gdLst/>
              <a:ahLst/>
              <a:cxnLst/>
              <a:rect l="l" t="t" r="r" b="b"/>
              <a:pathLst>
                <a:path w="13165" h="13165" extrusionOk="0">
                  <a:moveTo>
                    <a:pt x="5960" y="1"/>
                  </a:moveTo>
                  <a:lnTo>
                    <a:pt x="4716" y="241"/>
                  </a:lnTo>
                  <a:lnTo>
                    <a:pt x="3537" y="721"/>
                  </a:lnTo>
                  <a:lnTo>
                    <a:pt x="2446" y="1420"/>
                  </a:lnTo>
                  <a:lnTo>
                    <a:pt x="1507" y="2337"/>
                  </a:lnTo>
                  <a:lnTo>
                    <a:pt x="1114" y="2883"/>
                  </a:lnTo>
                  <a:lnTo>
                    <a:pt x="743" y="3450"/>
                  </a:lnTo>
                  <a:lnTo>
                    <a:pt x="241" y="4673"/>
                  </a:lnTo>
                  <a:lnTo>
                    <a:pt x="1" y="5939"/>
                  </a:lnTo>
                  <a:lnTo>
                    <a:pt x="1" y="7205"/>
                  </a:lnTo>
                  <a:lnTo>
                    <a:pt x="241" y="8449"/>
                  </a:lnTo>
                  <a:lnTo>
                    <a:pt x="721" y="9628"/>
                  </a:lnTo>
                  <a:lnTo>
                    <a:pt x="1420" y="10720"/>
                  </a:lnTo>
                  <a:lnTo>
                    <a:pt x="2337" y="11658"/>
                  </a:lnTo>
                  <a:lnTo>
                    <a:pt x="2882" y="12051"/>
                  </a:lnTo>
                  <a:lnTo>
                    <a:pt x="3450" y="12422"/>
                  </a:lnTo>
                  <a:lnTo>
                    <a:pt x="4672" y="12925"/>
                  </a:lnTo>
                  <a:lnTo>
                    <a:pt x="5939" y="13165"/>
                  </a:lnTo>
                  <a:lnTo>
                    <a:pt x="7205" y="13165"/>
                  </a:lnTo>
                  <a:lnTo>
                    <a:pt x="8449" y="12925"/>
                  </a:lnTo>
                  <a:lnTo>
                    <a:pt x="9628" y="12444"/>
                  </a:lnTo>
                  <a:lnTo>
                    <a:pt x="10719" y="11746"/>
                  </a:lnTo>
                  <a:lnTo>
                    <a:pt x="11658" y="10829"/>
                  </a:lnTo>
                  <a:lnTo>
                    <a:pt x="12051" y="10283"/>
                  </a:lnTo>
                  <a:lnTo>
                    <a:pt x="12422" y="9715"/>
                  </a:lnTo>
                  <a:lnTo>
                    <a:pt x="12924" y="8493"/>
                  </a:lnTo>
                  <a:lnTo>
                    <a:pt x="13164" y="7227"/>
                  </a:lnTo>
                  <a:lnTo>
                    <a:pt x="13164" y="5961"/>
                  </a:lnTo>
                  <a:lnTo>
                    <a:pt x="12924" y="4716"/>
                  </a:lnTo>
                  <a:lnTo>
                    <a:pt x="12444" y="3537"/>
                  </a:lnTo>
                  <a:lnTo>
                    <a:pt x="11745" y="2446"/>
                  </a:lnTo>
                  <a:lnTo>
                    <a:pt x="10829" y="1507"/>
                  </a:lnTo>
                  <a:lnTo>
                    <a:pt x="10283" y="1114"/>
                  </a:lnTo>
                  <a:lnTo>
                    <a:pt x="9715" y="743"/>
                  </a:lnTo>
                  <a:lnTo>
                    <a:pt x="8493" y="241"/>
                  </a:lnTo>
                  <a:lnTo>
                    <a:pt x="722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44"/>
          <p:cNvPicPr preferRelativeResize="0"/>
          <p:nvPr/>
        </p:nvPicPr>
        <p:blipFill rotWithShape="1">
          <a:blip r:embed="rId3">
            <a:alphaModFix/>
          </a:blip>
          <a:srcRect t="33450" b="-8486"/>
          <a:stretch/>
        </p:blipFill>
        <p:spPr>
          <a:xfrm>
            <a:off x="4952575" y="-549200"/>
            <a:ext cx="6176400" cy="69501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662" name="Google Shape;662;p44"/>
          <p:cNvGrpSpPr/>
          <p:nvPr/>
        </p:nvGrpSpPr>
        <p:grpSpPr>
          <a:xfrm>
            <a:off x="2381236" y="-845323"/>
            <a:ext cx="7072495" cy="6836698"/>
            <a:chOff x="3319625" y="2830275"/>
            <a:chExt cx="1130550" cy="1092875"/>
          </a:xfrm>
        </p:grpSpPr>
        <p:sp>
          <p:nvSpPr>
            <p:cNvPr id="663" name="Google Shape;663;p44"/>
            <p:cNvSpPr/>
            <p:nvPr/>
          </p:nvSpPr>
          <p:spPr>
            <a:xfrm>
              <a:off x="4092000" y="3294025"/>
              <a:ext cx="263200" cy="350800"/>
            </a:xfrm>
            <a:custGeom>
              <a:avLst/>
              <a:gdLst/>
              <a:ahLst/>
              <a:cxnLst/>
              <a:rect l="l" t="t" r="r" b="b"/>
              <a:pathLst>
                <a:path w="10528" h="14032" extrusionOk="0">
                  <a:moveTo>
                    <a:pt x="4437" y="0"/>
                  </a:moveTo>
                  <a:lnTo>
                    <a:pt x="4323" y="917"/>
                  </a:lnTo>
                  <a:lnTo>
                    <a:pt x="4012" y="2751"/>
                  </a:lnTo>
                  <a:lnTo>
                    <a:pt x="3619" y="4584"/>
                  </a:lnTo>
                  <a:lnTo>
                    <a:pt x="3144" y="6385"/>
                  </a:lnTo>
                  <a:lnTo>
                    <a:pt x="2587" y="8170"/>
                  </a:lnTo>
                  <a:lnTo>
                    <a:pt x="1949" y="9905"/>
                  </a:lnTo>
                  <a:lnTo>
                    <a:pt x="1228" y="11592"/>
                  </a:lnTo>
                  <a:lnTo>
                    <a:pt x="426" y="13229"/>
                  </a:lnTo>
                  <a:lnTo>
                    <a:pt x="1" y="14031"/>
                  </a:lnTo>
                  <a:lnTo>
                    <a:pt x="868" y="13818"/>
                  </a:lnTo>
                  <a:lnTo>
                    <a:pt x="2489" y="13360"/>
                  </a:lnTo>
                  <a:lnTo>
                    <a:pt x="4012" y="12836"/>
                  </a:lnTo>
                  <a:lnTo>
                    <a:pt x="5420" y="12263"/>
                  </a:lnTo>
                  <a:lnTo>
                    <a:pt x="6730" y="11625"/>
                  </a:lnTo>
                  <a:lnTo>
                    <a:pt x="7941" y="10953"/>
                  </a:lnTo>
                  <a:lnTo>
                    <a:pt x="9578" y="9889"/>
                  </a:lnTo>
                  <a:lnTo>
                    <a:pt x="10528" y="9120"/>
                  </a:lnTo>
                  <a:lnTo>
                    <a:pt x="10086" y="8055"/>
                  </a:lnTo>
                  <a:lnTo>
                    <a:pt x="8940" y="5829"/>
                  </a:lnTo>
                  <a:lnTo>
                    <a:pt x="7450" y="3537"/>
                  </a:lnTo>
                  <a:lnTo>
                    <a:pt x="5551" y="1195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4450150" y="335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3670825" y="3644800"/>
              <a:ext cx="421200" cy="231700"/>
            </a:xfrm>
            <a:custGeom>
              <a:avLst/>
              <a:gdLst/>
              <a:ahLst/>
              <a:cxnLst/>
              <a:rect l="l" t="t" r="r" b="b"/>
              <a:pathLst>
                <a:path w="16848" h="9268" extrusionOk="0">
                  <a:moveTo>
                    <a:pt x="16848" y="0"/>
                  </a:moveTo>
                  <a:lnTo>
                    <a:pt x="15865" y="197"/>
                  </a:lnTo>
                  <a:lnTo>
                    <a:pt x="13770" y="541"/>
                  </a:lnTo>
                  <a:lnTo>
                    <a:pt x="11527" y="770"/>
                  </a:lnTo>
                  <a:lnTo>
                    <a:pt x="9120" y="901"/>
                  </a:lnTo>
                  <a:lnTo>
                    <a:pt x="6746" y="901"/>
                  </a:lnTo>
                  <a:lnTo>
                    <a:pt x="4650" y="803"/>
                  </a:lnTo>
                  <a:lnTo>
                    <a:pt x="2702" y="622"/>
                  </a:lnTo>
                  <a:lnTo>
                    <a:pt x="868" y="377"/>
                  </a:lnTo>
                  <a:lnTo>
                    <a:pt x="0" y="213"/>
                  </a:lnTo>
                  <a:lnTo>
                    <a:pt x="410" y="933"/>
                  </a:lnTo>
                  <a:lnTo>
                    <a:pt x="1294" y="2325"/>
                  </a:lnTo>
                  <a:lnTo>
                    <a:pt x="2227" y="3651"/>
                  </a:lnTo>
                  <a:lnTo>
                    <a:pt x="3226" y="4896"/>
                  </a:lnTo>
                  <a:lnTo>
                    <a:pt x="4290" y="6042"/>
                  </a:lnTo>
                  <a:lnTo>
                    <a:pt x="5387" y="7106"/>
                  </a:lnTo>
                  <a:lnTo>
                    <a:pt x="6533" y="8055"/>
                  </a:lnTo>
                  <a:lnTo>
                    <a:pt x="7745" y="8890"/>
                  </a:lnTo>
                  <a:lnTo>
                    <a:pt x="8367" y="9267"/>
                  </a:lnTo>
                  <a:lnTo>
                    <a:pt x="8989" y="8890"/>
                  </a:lnTo>
                  <a:lnTo>
                    <a:pt x="10217" y="8023"/>
                  </a:lnTo>
                  <a:lnTo>
                    <a:pt x="11396" y="7057"/>
                  </a:lnTo>
                  <a:lnTo>
                    <a:pt x="12509" y="5976"/>
                  </a:lnTo>
                  <a:lnTo>
                    <a:pt x="13573" y="4797"/>
                  </a:lnTo>
                  <a:lnTo>
                    <a:pt x="14588" y="3520"/>
                  </a:lnTo>
                  <a:lnTo>
                    <a:pt x="15538" y="2161"/>
                  </a:lnTo>
                  <a:lnTo>
                    <a:pt x="16438" y="737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3401100" y="3295650"/>
              <a:ext cx="269750" cy="354500"/>
            </a:xfrm>
            <a:custGeom>
              <a:avLst/>
              <a:gdLst/>
              <a:ahLst/>
              <a:cxnLst/>
              <a:rect l="l" t="t" r="r" b="b"/>
              <a:pathLst>
                <a:path w="10790" h="14180" extrusionOk="0">
                  <a:moveTo>
                    <a:pt x="6238" y="1"/>
                  </a:moveTo>
                  <a:lnTo>
                    <a:pt x="5141" y="1196"/>
                  </a:lnTo>
                  <a:lnTo>
                    <a:pt x="3258" y="3537"/>
                  </a:lnTo>
                  <a:lnTo>
                    <a:pt x="1719" y="5846"/>
                  </a:lnTo>
                  <a:lnTo>
                    <a:pt x="508" y="8105"/>
                  </a:lnTo>
                  <a:lnTo>
                    <a:pt x="0" y="9202"/>
                  </a:lnTo>
                  <a:lnTo>
                    <a:pt x="458" y="9595"/>
                  </a:lnTo>
                  <a:lnTo>
                    <a:pt x="1457" y="10364"/>
                  </a:lnTo>
                  <a:lnTo>
                    <a:pt x="2554" y="11101"/>
                  </a:lnTo>
                  <a:lnTo>
                    <a:pt x="3766" y="11805"/>
                  </a:lnTo>
                  <a:lnTo>
                    <a:pt x="5092" y="12444"/>
                  </a:lnTo>
                  <a:lnTo>
                    <a:pt x="6549" y="13017"/>
                  </a:lnTo>
                  <a:lnTo>
                    <a:pt x="8137" y="13541"/>
                  </a:lnTo>
                  <a:lnTo>
                    <a:pt x="9873" y="13983"/>
                  </a:lnTo>
                  <a:lnTo>
                    <a:pt x="10789" y="14179"/>
                  </a:lnTo>
                  <a:lnTo>
                    <a:pt x="10347" y="13377"/>
                  </a:lnTo>
                  <a:lnTo>
                    <a:pt x="9529" y="11740"/>
                  </a:lnTo>
                  <a:lnTo>
                    <a:pt x="8792" y="10021"/>
                  </a:lnTo>
                  <a:lnTo>
                    <a:pt x="8137" y="8269"/>
                  </a:lnTo>
                  <a:lnTo>
                    <a:pt x="7564" y="6468"/>
                  </a:lnTo>
                  <a:lnTo>
                    <a:pt x="7073" y="4650"/>
                  </a:lnTo>
                  <a:lnTo>
                    <a:pt x="6664" y="2800"/>
                  </a:lnTo>
                  <a:lnTo>
                    <a:pt x="6353" y="934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4096500" y="2830275"/>
              <a:ext cx="205500" cy="143675"/>
            </a:xfrm>
            <a:custGeom>
              <a:avLst/>
              <a:gdLst/>
              <a:ahLst/>
              <a:cxnLst/>
              <a:rect l="l" t="t" r="r" b="b"/>
              <a:pathLst>
                <a:path w="8220" h="5747" extrusionOk="0">
                  <a:moveTo>
                    <a:pt x="1" y="0"/>
                  </a:moveTo>
                  <a:lnTo>
                    <a:pt x="508" y="622"/>
                  </a:lnTo>
                  <a:lnTo>
                    <a:pt x="1392" y="1932"/>
                  </a:lnTo>
                  <a:lnTo>
                    <a:pt x="2178" y="3324"/>
                  </a:lnTo>
                  <a:lnTo>
                    <a:pt x="2833" y="4814"/>
                  </a:lnTo>
                  <a:lnTo>
                    <a:pt x="3111" y="5600"/>
                  </a:lnTo>
                  <a:lnTo>
                    <a:pt x="3832" y="5534"/>
                  </a:lnTo>
                  <a:lnTo>
                    <a:pt x="5191" y="5501"/>
                  </a:lnTo>
                  <a:lnTo>
                    <a:pt x="7090" y="5583"/>
                  </a:lnTo>
                  <a:lnTo>
                    <a:pt x="8220" y="5747"/>
                  </a:lnTo>
                  <a:lnTo>
                    <a:pt x="8220" y="5747"/>
                  </a:lnTo>
                  <a:lnTo>
                    <a:pt x="7679" y="5158"/>
                  </a:lnTo>
                  <a:lnTo>
                    <a:pt x="7090" y="4601"/>
                  </a:lnTo>
                  <a:lnTo>
                    <a:pt x="7024" y="4535"/>
                  </a:lnTo>
                  <a:lnTo>
                    <a:pt x="6942" y="4470"/>
                  </a:lnTo>
                  <a:lnTo>
                    <a:pt x="6795" y="4323"/>
                  </a:lnTo>
                  <a:lnTo>
                    <a:pt x="6631" y="4175"/>
                  </a:lnTo>
                  <a:lnTo>
                    <a:pt x="6451" y="4011"/>
                  </a:lnTo>
                  <a:lnTo>
                    <a:pt x="6255" y="3848"/>
                  </a:lnTo>
                  <a:lnTo>
                    <a:pt x="6140" y="3733"/>
                  </a:lnTo>
                  <a:lnTo>
                    <a:pt x="6009" y="3635"/>
                  </a:lnTo>
                  <a:lnTo>
                    <a:pt x="5682" y="3357"/>
                  </a:lnTo>
                  <a:lnTo>
                    <a:pt x="5354" y="3095"/>
                  </a:lnTo>
                  <a:lnTo>
                    <a:pt x="5338" y="3095"/>
                  </a:lnTo>
                  <a:lnTo>
                    <a:pt x="5322" y="3078"/>
                  </a:lnTo>
                  <a:lnTo>
                    <a:pt x="4961" y="2800"/>
                  </a:lnTo>
                  <a:lnTo>
                    <a:pt x="4601" y="2538"/>
                  </a:lnTo>
                  <a:lnTo>
                    <a:pt x="4569" y="2522"/>
                  </a:lnTo>
                  <a:lnTo>
                    <a:pt x="4552" y="2505"/>
                  </a:lnTo>
                  <a:lnTo>
                    <a:pt x="4176" y="2243"/>
                  </a:lnTo>
                  <a:lnTo>
                    <a:pt x="3783" y="1981"/>
                  </a:lnTo>
                  <a:lnTo>
                    <a:pt x="3390" y="1736"/>
                  </a:lnTo>
                  <a:lnTo>
                    <a:pt x="2980" y="1490"/>
                  </a:lnTo>
                  <a:lnTo>
                    <a:pt x="2866" y="1425"/>
                  </a:lnTo>
                  <a:lnTo>
                    <a:pt x="2751" y="1359"/>
                  </a:lnTo>
                  <a:lnTo>
                    <a:pt x="2391" y="1146"/>
                  </a:lnTo>
                  <a:lnTo>
                    <a:pt x="2031" y="966"/>
                  </a:lnTo>
                  <a:lnTo>
                    <a:pt x="1949" y="917"/>
                  </a:lnTo>
                  <a:lnTo>
                    <a:pt x="1867" y="868"/>
                  </a:lnTo>
                  <a:lnTo>
                    <a:pt x="1572" y="721"/>
                  </a:lnTo>
                  <a:lnTo>
                    <a:pt x="1294" y="590"/>
                  </a:lnTo>
                  <a:lnTo>
                    <a:pt x="1310" y="590"/>
                  </a:lnTo>
                  <a:lnTo>
                    <a:pt x="656" y="2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3550475" y="2955525"/>
              <a:ext cx="332400" cy="340150"/>
            </a:xfrm>
            <a:custGeom>
              <a:avLst/>
              <a:gdLst/>
              <a:ahLst/>
              <a:cxnLst/>
              <a:rect l="l" t="t" r="r" b="b"/>
              <a:pathLst>
                <a:path w="13296" h="13606" extrusionOk="0">
                  <a:moveTo>
                    <a:pt x="1605" y="0"/>
                  </a:moveTo>
                  <a:lnTo>
                    <a:pt x="1327" y="770"/>
                  </a:lnTo>
                  <a:lnTo>
                    <a:pt x="852" y="2341"/>
                  </a:lnTo>
                  <a:lnTo>
                    <a:pt x="492" y="3979"/>
                  </a:lnTo>
                  <a:lnTo>
                    <a:pt x="230" y="5649"/>
                  </a:lnTo>
                  <a:lnTo>
                    <a:pt x="66" y="7384"/>
                  </a:lnTo>
                  <a:lnTo>
                    <a:pt x="1" y="9136"/>
                  </a:lnTo>
                  <a:lnTo>
                    <a:pt x="34" y="10921"/>
                  </a:lnTo>
                  <a:lnTo>
                    <a:pt x="165" y="12705"/>
                  </a:lnTo>
                  <a:lnTo>
                    <a:pt x="263" y="13606"/>
                  </a:lnTo>
                  <a:lnTo>
                    <a:pt x="918" y="12934"/>
                  </a:lnTo>
                  <a:lnTo>
                    <a:pt x="2342" y="11575"/>
                  </a:lnTo>
                  <a:lnTo>
                    <a:pt x="3914" y="10233"/>
                  </a:lnTo>
                  <a:lnTo>
                    <a:pt x="5633" y="8890"/>
                  </a:lnTo>
                  <a:lnTo>
                    <a:pt x="6550" y="8219"/>
                  </a:lnTo>
                  <a:lnTo>
                    <a:pt x="7434" y="7597"/>
                  </a:lnTo>
                  <a:lnTo>
                    <a:pt x="9153" y="6451"/>
                  </a:lnTo>
                  <a:lnTo>
                    <a:pt x="11674" y="4945"/>
                  </a:lnTo>
                  <a:lnTo>
                    <a:pt x="13295" y="4110"/>
                  </a:lnTo>
                  <a:lnTo>
                    <a:pt x="11511" y="3176"/>
                  </a:lnTo>
                  <a:lnTo>
                    <a:pt x="8269" y="1736"/>
                  </a:lnTo>
                  <a:lnTo>
                    <a:pt x="5355" y="737"/>
                  </a:lnTo>
                  <a:lnTo>
                    <a:pt x="2768" y="148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3882878" y="2970250"/>
              <a:ext cx="326250" cy="323800"/>
            </a:xfrm>
            <a:custGeom>
              <a:avLst/>
              <a:gdLst/>
              <a:ahLst/>
              <a:cxnLst/>
              <a:rect l="l" t="t" r="r" b="b"/>
              <a:pathLst>
                <a:path w="13050" h="12952" extrusionOk="0">
                  <a:moveTo>
                    <a:pt x="11657" y="1"/>
                  </a:moveTo>
                  <a:lnTo>
                    <a:pt x="10413" y="115"/>
                  </a:lnTo>
                  <a:lnTo>
                    <a:pt x="7712" y="623"/>
                  </a:lnTo>
                  <a:lnTo>
                    <a:pt x="4781" y="1474"/>
                  </a:lnTo>
                  <a:lnTo>
                    <a:pt x="2456" y="2375"/>
                  </a:lnTo>
                  <a:lnTo>
                    <a:pt x="819" y="3111"/>
                  </a:lnTo>
                  <a:lnTo>
                    <a:pt x="0" y="3521"/>
                  </a:lnTo>
                  <a:lnTo>
                    <a:pt x="1097" y="4126"/>
                  </a:lnTo>
                  <a:lnTo>
                    <a:pt x="3406" y="5518"/>
                  </a:lnTo>
                  <a:lnTo>
                    <a:pt x="4617" y="6304"/>
                  </a:lnTo>
                  <a:lnTo>
                    <a:pt x="5862" y="7139"/>
                  </a:lnTo>
                  <a:lnTo>
                    <a:pt x="8137" y="8809"/>
                  </a:lnTo>
                  <a:lnTo>
                    <a:pt x="10184" y="10463"/>
                  </a:lnTo>
                  <a:lnTo>
                    <a:pt x="11985" y="12133"/>
                  </a:lnTo>
                  <a:lnTo>
                    <a:pt x="12803" y="12951"/>
                  </a:lnTo>
                  <a:lnTo>
                    <a:pt x="12902" y="12100"/>
                  </a:lnTo>
                  <a:lnTo>
                    <a:pt x="13016" y="10397"/>
                  </a:lnTo>
                  <a:lnTo>
                    <a:pt x="13049" y="8711"/>
                  </a:lnTo>
                  <a:lnTo>
                    <a:pt x="13000" y="7041"/>
                  </a:lnTo>
                  <a:lnTo>
                    <a:pt x="12869" y="5403"/>
                  </a:lnTo>
                  <a:lnTo>
                    <a:pt x="12640" y="3799"/>
                  </a:lnTo>
                  <a:lnTo>
                    <a:pt x="12329" y="2244"/>
                  </a:lnTo>
                  <a:lnTo>
                    <a:pt x="11903" y="721"/>
                  </a:lnTo>
                  <a:lnTo>
                    <a:pt x="11657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3784600" y="3876475"/>
              <a:ext cx="193225" cy="46675"/>
            </a:xfrm>
            <a:custGeom>
              <a:avLst/>
              <a:gdLst/>
              <a:ahLst/>
              <a:cxnLst/>
              <a:rect l="l" t="t" r="r" b="b"/>
              <a:pathLst>
                <a:path w="7729" h="1867" extrusionOk="0">
                  <a:moveTo>
                    <a:pt x="3816" y="0"/>
                  </a:moveTo>
                  <a:lnTo>
                    <a:pt x="2899" y="491"/>
                  </a:lnTo>
                  <a:lnTo>
                    <a:pt x="983" y="1261"/>
                  </a:lnTo>
                  <a:lnTo>
                    <a:pt x="1" y="1523"/>
                  </a:lnTo>
                  <a:lnTo>
                    <a:pt x="803" y="1654"/>
                  </a:lnTo>
                  <a:lnTo>
                    <a:pt x="1605" y="1752"/>
                  </a:lnTo>
                  <a:lnTo>
                    <a:pt x="1704" y="1752"/>
                  </a:lnTo>
                  <a:lnTo>
                    <a:pt x="1818" y="1768"/>
                  </a:lnTo>
                  <a:lnTo>
                    <a:pt x="2080" y="1785"/>
                  </a:lnTo>
                  <a:lnTo>
                    <a:pt x="2359" y="1817"/>
                  </a:lnTo>
                  <a:lnTo>
                    <a:pt x="2604" y="1834"/>
                  </a:lnTo>
                  <a:lnTo>
                    <a:pt x="2850" y="1850"/>
                  </a:lnTo>
                  <a:lnTo>
                    <a:pt x="3390" y="1866"/>
                  </a:lnTo>
                  <a:lnTo>
                    <a:pt x="4487" y="1866"/>
                  </a:lnTo>
                  <a:lnTo>
                    <a:pt x="5044" y="1850"/>
                  </a:lnTo>
                  <a:lnTo>
                    <a:pt x="5355" y="1817"/>
                  </a:lnTo>
                  <a:lnTo>
                    <a:pt x="5666" y="1801"/>
                  </a:lnTo>
                  <a:lnTo>
                    <a:pt x="5879" y="1785"/>
                  </a:lnTo>
                  <a:lnTo>
                    <a:pt x="6075" y="1768"/>
                  </a:lnTo>
                  <a:lnTo>
                    <a:pt x="6910" y="1670"/>
                  </a:lnTo>
                  <a:lnTo>
                    <a:pt x="7729" y="1555"/>
                  </a:lnTo>
                  <a:lnTo>
                    <a:pt x="7221" y="1424"/>
                  </a:lnTo>
                  <a:lnTo>
                    <a:pt x="6206" y="1113"/>
                  </a:lnTo>
                  <a:lnTo>
                    <a:pt x="4749" y="508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4"/>
            <p:cNvSpPr/>
            <p:nvPr/>
          </p:nvSpPr>
          <p:spPr>
            <a:xfrm>
              <a:off x="4355175" y="3423775"/>
              <a:ext cx="90500" cy="198950"/>
            </a:xfrm>
            <a:custGeom>
              <a:avLst/>
              <a:gdLst/>
              <a:ahLst/>
              <a:cxnLst/>
              <a:rect l="l" t="t" r="r" b="b"/>
              <a:pathLst>
                <a:path w="3620" h="7958" extrusionOk="0">
                  <a:moveTo>
                    <a:pt x="3619" y="0"/>
                  </a:moveTo>
                  <a:lnTo>
                    <a:pt x="3275" y="491"/>
                  </a:lnTo>
                  <a:lnTo>
                    <a:pt x="2490" y="1490"/>
                  </a:lnTo>
                  <a:lnTo>
                    <a:pt x="1589" y="2472"/>
                  </a:lnTo>
                  <a:lnTo>
                    <a:pt x="574" y="3455"/>
                  </a:lnTo>
                  <a:lnTo>
                    <a:pt x="1" y="3930"/>
                  </a:lnTo>
                  <a:lnTo>
                    <a:pt x="394" y="4994"/>
                  </a:lnTo>
                  <a:lnTo>
                    <a:pt x="951" y="7008"/>
                  </a:lnTo>
                  <a:lnTo>
                    <a:pt x="1131" y="7957"/>
                  </a:lnTo>
                  <a:lnTo>
                    <a:pt x="1376" y="7482"/>
                  </a:lnTo>
                  <a:lnTo>
                    <a:pt x="1622" y="6975"/>
                  </a:lnTo>
                  <a:lnTo>
                    <a:pt x="1622" y="6991"/>
                  </a:lnTo>
                  <a:lnTo>
                    <a:pt x="1736" y="6729"/>
                  </a:lnTo>
                  <a:lnTo>
                    <a:pt x="1851" y="6467"/>
                  </a:lnTo>
                  <a:lnTo>
                    <a:pt x="1884" y="6385"/>
                  </a:lnTo>
                  <a:lnTo>
                    <a:pt x="1933" y="6304"/>
                  </a:lnTo>
                  <a:lnTo>
                    <a:pt x="2031" y="6058"/>
                  </a:lnTo>
                  <a:lnTo>
                    <a:pt x="2129" y="5829"/>
                  </a:lnTo>
                  <a:lnTo>
                    <a:pt x="2211" y="5600"/>
                  </a:lnTo>
                  <a:lnTo>
                    <a:pt x="2309" y="5370"/>
                  </a:lnTo>
                  <a:lnTo>
                    <a:pt x="2375" y="5174"/>
                  </a:lnTo>
                  <a:lnTo>
                    <a:pt x="2457" y="4977"/>
                  </a:lnTo>
                  <a:lnTo>
                    <a:pt x="2604" y="4568"/>
                  </a:lnTo>
                  <a:lnTo>
                    <a:pt x="2735" y="4159"/>
                  </a:lnTo>
                  <a:lnTo>
                    <a:pt x="2784" y="3995"/>
                  </a:lnTo>
                  <a:lnTo>
                    <a:pt x="2833" y="3815"/>
                  </a:lnTo>
                  <a:lnTo>
                    <a:pt x="2932" y="3504"/>
                  </a:lnTo>
                  <a:lnTo>
                    <a:pt x="3013" y="3209"/>
                  </a:lnTo>
                  <a:lnTo>
                    <a:pt x="3063" y="3029"/>
                  </a:lnTo>
                  <a:lnTo>
                    <a:pt x="3095" y="2849"/>
                  </a:lnTo>
                  <a:lnTo>
                    <a:pt x="3210" y="2456"/>
                  </a:lnTo>
                  <a:lnTo>
                    <a:pt x="3292" y="2047"/>
                  </a:lnTo>
                  <a:lnTo>
                    <a:pt x="3341" y="1801"/>
                  </a:lnTo>
                  <a:lnTo>
                    <a:pt x="3390" y="1572"/>
                  </a:lnTo>
                  <a:lnTo>
                    <a:pt x="3406" y="1490"/>
                  </a:lnTo>
                  <a:lnTo>
                    <a:pt x="3423" y="1392"/>
                  </a:lnTo>
                  <a:lnTo>
                    <a:pt x="3537" y="704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3476800" y="2833950"/>
              <a:ext cx="183400" cy="126100"/>
            </a:xfrm>
            <a:custGeom>
              <a:avLst/>
              <a:gdLst/>
              <a:ahLst/>
              <a:cxnLst/>
              <a:rect l="l" t="t" r="r" b="b"/>
              <a:pathLst>
                <a:path w="7336" h="5044" extrusionOk="0">
                  <a:moveTo>
                    <a:pt x="7336" y="1"/>
                  </a:moveTo>
                  <a:lnTo>
                    <a:pt x="6681" y="295"/>
                  </a:lnTo>
                  <a:lnTo>
                    <a:pt x="6042" y="606"/>
                  </a:lnTo>
                  <a:lnTo>
                    <a:pt x="5960" y="639"/>
                  </a:lnTo>
                  <a:lnTo>
                    <a:pt x="5895" y="688"/>
                  </a:lnTo>
                  <a:lnTo>
                    <a:pt x="4945" y="1179"/>
                  </a:lnTo>
                  <a:lnTo>
                    <a:pt x="4045" y="1736"/>
                  </a:lnTo>
                  <a:lnTo>
                    <a:pt x="3979" y="1785"/>
                  </a:lnTo>
                  <a:lnTo>
                    <a:pt x="3914" y="1818"/>
                  </a:lnTo>
                  <a:lnTo>
                    <a:pt x="3275" y="2244"/>
                  </a:lnTo>
                  <a:lnTo>
                    <a:pt x="2064" y="3160"/>
                  </a:lnTo>
                  <a:lnTo>
                    <a:pt x="1474" y="3652"/>
                  </a:lnTo>
                  <a:lnTo>
                    <a:pt x="1409" y="3701"/>
                  </a:lnTo>
                  <a:lnTo>
                    <a:pt x="1360" y="3750"/>
                  </a:lnTo>
                  <a:lnTo>
                    <a:pt x="1098" y="3979"/>
                  </a:lnTo>
                  <a:lnTo>
                    <a:pt x="820" y="4225"/>
                  </a:lnTo>
                  <a:lnTo>
                    <a:pt x="836" y="4225"/>
                  </a:lnTo>
                  <a:lnTo>
                    <a:pt x="410" y="4618"/>
                  </a:lnTo>
                  <a:lnTo>
                    <a:pt x="1" y="5043"/>
                  </a:lnTo>
                  <a:lnTo>
                    <a:pt x="476" y="4945"/>
                  </a:lnTo>
                  <a:lnTo>
                    <a:pt x="1524" y="4814"/>
                  </a:lnTo>
                  <a:lnTo>
                    <a:pt x="2653" y="4765"/>
                  </a:lnTo>
                  <a:lnTo>
                    <a:pt x="3898" y="4814"/>
                  </a:lnTo>
                  <a:lnTo>
                    <a:pt x="4552" y="4863"/>
                  </a:lnTo>
                  <a:lnTo>
                    <a:pt x="4814" y="4192"/>
                  </a:lnTo>
                  <a:lnTo>
                    <a:pt x="5420" y="2915"/>
                  </a:lnTo>
                  <a:lnTo>
                    <a:pt x="6124" y="1687"/>
                  </a:lnTo>
                  <a:lnTo>
                    <a:pt x="6910" y="54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4"/>
            <p:cNvSpPr/>
            <p:nvPr/>
          </p:nvSpPr>
          <p:spPr>
            <a:xfrm>
              <a:off x="3319625" y="3423350"/>
              <a:ext cx="81500" cy="181350"/>
            </a:xfrm>
            <a:custGeom>
              <a:avLst/>
              <a:gdLst/>
              <a:ahLst/>
              <a:cxnLst/>
              <a:rect l="l" t="t" r="r" b="b"/>
              <a:pathLst>
                <a:path w="3260" h="7254" extrusionOk="0">
                  <a:moveTo>
                    <a:pt x="1" y="1"/>
                  </a:moveTo>
                  <a:lnTo>
                    <a:pt x="99" y="836"/>
                  </a:lnTo>
                  <a:lnTo>
                    <a:pt x="247" y="1671"/>
                  </a:lnTo>
                  <a:lnTo>
                    <a:pt x="263" y="1704"/>
                  </a:lnTo>
                  <a:lnTo>
                    <a:pt x="263" y="1736"/>
                  </a:lnTo>
                  <a:lnTo>
                    <a:pt x="361" y="2178"/>
                  </a:lnTo>
                  <a:lnTo>
                    <a:pt x="459" y="2604"/>
                  </a:lnTo>
                  <a:lnTo>
                    <a:pt x="492" y="2751"/>
                  </a:lnTo>
                  <a:lnTo>
                    <a:pt x="525" y="2899"/>
                  </a:lnTo>
                  <a:lnTo>
                    <a:pt x="852" y="4061"/>
                  </a:lnTo>
                  <a:lnTo>
                    <a:pt x="1245" y="5207"/>
                  </a:lnTo>
                  <a:lnTo>
                    <a:pt x="1262" y="5224"/>
                  </a:lnTo>
                  <a:lnTo>
                    <a:pt x="1262" y="5256"/>
                  </a:lnTo>
                  <a:lnTo>
                    <a:pt x="1474" y="5797"/>
                  </a:lnTo>
                  <a:lnTo>
                    <a:pt x="1704" y="6321"/>
                  </a:lnTo>
                  <a:lnTo>
                    <a:pt x="1704" y="6337"/>
                  </a:lnTo>
                  <a:lnTo>
                    <a:pt x="1704" y="6353"/>
                  </a:lnTo>
                  <a:lnTo>
                    <a:pt x="1917" y="6812"/>
                  </a:lnTo>
                  <a:lnTo>
                    <a:pt x="2129" y="7254"/>
                  </a:lnTo>
                  <a:lnTo>
                    <a:pt x="2359" y="6484"/>
                  </a:lnTo>
                  <a:lnTo>
                    <a:pt x="2932" y="4896"/>
                  </a:lnTo>
                  <a:lnTo>
                    <a:pt x="3259" y="4094"/>
                  </a:lnTo>
                  <a:lnTo>
                    <a:pt x="2735" y="3586"/>
                  </a:lnTo>
                  <a:lnTo>
                    <a:pt x="1786" y="2571"/>
                  </a:lnTo>
                  <a:lnTo>
                    <a:pt x="983" y="1540"/>
                  </a:lnTo>
                  <a:lnTo>
                    <a:pt x="296" y="5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8D9FF">
                <a:alpha val="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44"/>
          <p:cNvSpPr txBox="1">
            <a:spLocks noGrp="1"/>
          </p:cNvSpPr>
          <p:nvPr>
            <p:ph type="title"/>
          </p:nvPr>
        </p:nvSpPr>
        <p:spPr>
          <a:xfrm>
            <a:off x="484100" y="3017854"/>
            <a:ext cx="4590820" cy="17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What aspect of team performance significantly contributes to the goal scoring in a league season?</a:t>
            </a:r>
            <a:endParaRPr dirty="0"/>
          </a:p>
        </p:txBody>
      </p:sp>
      <p:pic>
        <p:nvPicPr>
          <p:cNvPr id="19" name="Picture 2" descr="Soccer Goal GIF - Soccer Goal Football - Discover &amp;amp; Share GIFs">
            <a:extLst>
              <a:ext uri="{FF2B5EF4-FFF2-40B4-BE49-F238E27FC236}">
                <a16:creationId xmlns:a16="http://schemas.microsoft.com/office/drawing/2014/main" id="{CA64A3A6-7BBE-4511-AF50-28703B99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202" y="649945"/>
            <a:ext cx="3519836" cy="196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82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Verratti publicdomaindiva dribbling GIF - Find on GIFER">
            <a:extLst>
              <a:ext uri="{FF2B5EF4-FFF2-40B4-BE49-F238E27FC236}">
                <a16:creationId xmlns:a16="http://schemas.microsoft.com/office/drawing/2014/main" id="{2CE4CA2C-C544-42ED-8EA7-D1F8E2C516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2" t="2919"/>
          <a:stretch/>
        </p:blipFill>
        <p:spPr bwMode="auto">
          <a:xfrm>
            <a:off x="3869128" y="2354905"/>
            <a:ext cx="2012659" cy="1143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f: Kolasinac putting pressure on Lamela! - Witty Futty">
            <a:extLst>
              <a:ext uri="{FF2B5EF4-FFF2-40B4-BE49-F238E27FC236}">
                <a16:creationId xmlns:a16="http://schemas.microsoft.com/office/drawing/2014/main" id="{6B24202C-F104-4E9A-92E0-02A8AFE92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295" y="3895752"/>
            <a:ext cx="1975668" cy="1111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Face Save GIFs - Get the best GIF on GIPHY">
            <a:extLst>
              <a:ext uri="{FF2B5EF4-FFF2-40B4-BE49-F238E27FC236}">
                <a16:creationId xmlns:a16="http://schemas.microsoft.com/office/drawing/2014/main" id="{DC97BEBC-CAC6-4C4E-87C0-725E6A36F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707" y="822951"/>
            <a:ext cx="1937499" cy="115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8DF1D-EDEB-4915-988B-5D2390CB87D3}"/>
              </a:ext>
            </a:extLst>
          </p:cNvPr>
          <p:cNvSpPr txBox="1"/>
          <p:nvPr/>
        </p:nvSpPr>
        <p:spPr>
          <a:xfrm>
            <a:off x="3790194" y="407833"/>
            <a:ext cx="213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Percentage of s</a:t>
            </a:r>
            <a:r>
              <a:rPr lang="en-US" altLang="zh-CN" dirty="0">
                <a:solidFill>
                  <a:schemeClr val="bg1"/>
                </a:solidFill>
                <a:latin typeface="Dosis" pitchFamily="2" charset="0"/>
              </a:rPr>
              <a:t>hot on target</a:t>
            </a:r>
            <a:endParaRPr lang="en-US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F92223-9445-4947-928A-825CA978A27E}"/>
              </a:ext>
            </a:extLst>
          </p:cNvPr>
          <p:cNvSpPr txBox="1"/>
          <p:nvPr/>
        </p:nvSpPr>
        <p:spPr>
          <a:xfrm>
            <a:off x="6408602" y="228802"/>
            <a:ext cx="2364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Shots per game</a:t>
            </a:r>
          </a:p>
          <a:p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 (</a:t>
            </a:r>
            <a:r>
              <a:rPr lang="en-US" altLang="zh-CN" dirty="0">
                <a:solidFill>
                  <a:schemeClr val="bg1"/>
                </a:solidFill>
                <a:latin typeface="Dosis" pitchFamily="2" charset="0"/>
              </a:rPr>
              <a:t>shots on target + not on target</a:t>
            </a:r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)</a:t>
            </a:r>
          </a:p>
        </p:txBody>
      </p:sp>
      <p:pic>
        <p:nvPicPr>
          <p:cNvPr id="1038" name="Picture 14" descr="Icardi Misses GIFs - Get the best GIF on GIPHY">
            <a:extLst>
              <a:ext uri="{FF2B5EF4-FFF2-40B4-BE49-F238E27FC236}">
                <a16:creationId xmlns:a16="http://schemas.microsoft.com/office/drawing/2014/main" id="{21CFD29E-C9BF-4793-A9DA-54E3E922E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322" y="807223"/>
            <a:ext cx="2078014" cy="1168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85FD0E8-0063-450D-9181-8BB1AD7BB29E}"/>
              </a:ext>
            </a:extLst>
          </p:cNvPr>
          <p:cNvSpPr txBox="1"/>
          <p:nvPr/>
        </p:nvSpPr>
        <p:spPr>
          <a:xfrm>
            <a:off x="3744085" y="2028179"/>
            <a:ext cx="213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Dosis" pitchFamily="2" charset="0"/>
              </a:rPr>
              <a:t>ribble success percentage</a:t>
            </a:r>
            <a:endParaRPr lang="en-US" dirty="0">
              <a:solidFill>
                <a:schemeClr val="bg1"/>
              </a:solidFill>
              <a:latin typeface="Dosis" pitchFamily="2" charset="0"/>
            </a:endParaRPr>
          </a:p>
        </p:txBody>
      </p:sp>
      <p:pic>
        <p:nvPicPr>
          <p:cNvPr id="1040" name="Picture 16" descr="Best Short Pass GIFs | Gfycat">
            <a:extLst>
              <a:ext uri="{FF2B5EF4-FFF2-40B4-BE49-F238E27FC236}">
                <a16:creationId xmlns:a16="http://schemas.microsoft.com/office/drawing/2014/main" id="{44991130-8DA1-4428-8249-03685617D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4" t="3105"/>
          <a:stretch/>
        </p:blipFill>
        <p:spPr bwMode="auto">
          <a:xfrm>
            <a:off x="6458297" y="2364196"/>
            <a:ext cx="2108039" cy="1143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868E803-C9AE-4F41-8557-118205A42090}"/>
              </a:ext>
            </a:extLst>
          </p:cNvPr>
          <p:cNvSpPr txBox="1"/>
          <p:nvPr/>
        </p:nvSpPr>
        <p:spPr>
          <a:xfrm>
            <a:off x="6839001" y="2002223"/>
            <a:ext cx="1407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P</a:t>
            </a:r>
            <a:r>
              <a:rPr lang="en-US" altLang="zh-CN" dirty="0">
                <a:solidFill>
                  <a:schemeClr val="bg1"/>
                </a:solidFill>
                <a:latin typeface="Dosis" pitchFamily="2" charset="0"/>
              </a:rPr>
              <a:t>ass percentage</a:t>
            </a:r>
            <a:endParaRPr lang="en-US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09787A-937F-46C5-A2B9-B22CF69B14B0}"/>
              </a:ext>
            </a:extLst>
          </p:cNvPr>
          <p:cNvSpPr txBox="1"/>
          <p:nvPr/>
        </p:nvSpPr>
        <p:spPr>
          <a:xfrm>
            <a:off x="3744085" y="3554151"/>
            <a:ext cx="21606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P</a:t>
            </a:r>
            <a:r>
              <a:rPr lang="en-US" altLang="zh-CN" dirty="0">
                <a:solidFill>
                  <a:schemeClr val="bg1"/>
                </a:solidFill>
                <a:latin typeface="Dosis" pitchFamily="2" charset="0"/>
              </a:rPr>
              <a:t>ressure success percentage </a:t>
            </a:r>
            <a:endParaRPr lang="en-US" dirty="0">
              <a:solidFill>
                <a:schemeClr val="bg1"/>
              </a:solidFill>
              <a:latin typeface="Dosis" pitchFamily="2" charset="0"/>
            </a:endParaRPr>
          </a:p>
        </p:txBody>
      </p:sp>
      <p:pic>
        <p:nvPicPr>
          <p:cNvPr id="1044" name="Picture 20" descr="Soccer Slide Tackle GIFs - Get the best GIF on GIPHY">
            <a:extLst>
              <a:ext uri="{FF2B5EF4-FFF2-40B4-BE49-F238E27FC236}">
                <a16:creationId xmlns:a16="http://schemas.microsoft.com/office/drawing/2014/main" id="{DCBB3C73-3144-48F8-8958-128BCB071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322" y="3835861"/>
            <a:ext cx="2084743" cy="117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4817EB9-6B14-4A8A-929C-F38BA5AD281D}"/>
              </a:ext>
            </a:extLst>
          </p:cNvPr>
          <p:cNvSpPr txBox="1"/>
          <p:nvPr/>
        </p:nvSpPr>
        <p:spPr>
          <a:xfrm>
            <a:off x="6846113" y="3521179"/>
            <a:ext cx="1407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Tackle</a:t>
            </a:r>
            <a:r>
              <a:rPr lang="en-US" altLang="zh-CN" dirty="0">
                <a:solidFill>
                  <a:schemeClr val="bg1"/>
                </a:solidFill>
                <a:latin typeface="Dosis" pitchFamily="2" charset="0"/>
              </a:rPr>
              <a:t> per game</a:t>
            </a:r>
            <a:endParaRPr lang="en-US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33" name="Title 2">
            <a:extLst>
              <a:ext uri="{FF2B5EF4-FFF2-40B4-BE49-F238E27FC236}">
                <a16:creationId xmlns:a16="http://schemas.microsoft.com/office/drawing/2014/main" id="{C3749972-B536-4139-ADA9-A4420C96C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370" y="438972"/>
            <a:ext cx="3438343" cy="553275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FEATURES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ED952F-4CCB-4FEF-A26D-0A6B45038742}"/>
              </a:ext>
            </a:extLst>
          </p:cNvPr>
          <p:cNvSpPr txBox="1"/>
          <p:nvPr/>
        </p:nvSpPr>
        <p:spPr>
          <a:xfrm>
            <a:off x="1168978" y="1376345"/>
            <a:ext cx="966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Vollkorn" panose="020B0604020202020204" charset="0"/>
                <a:ea typeface="Vollkorn" panose="020B0604020202020204" charset="0"/>
              </a:rPr>
              <a:t>Shots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16C55D-A552-4F85-AFEB-61F065EABE13}"/>
              </a:ext>
            </a:extLst>
          </p:cNvPr>
          <p:cNvSpPr txBox="1"/>
          <p:nvPr/>
        </p:nvSpPr>
        <p:spPr>
          <a:xfrm>
            <a:off x="1157877" y="2558492"/>
            <a:ext cx="20306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Vollkorn" panose="020B0604020202020204" charset="0"/>
                <a:ea typeface="Vollkorn" panose="020B0604020202020204" charset="0"/>
              </a:rPr>
              <a:t>Ball carrying &amp; passing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E5F569-F608-469E-ABCA-26E921A541B8}"/>
              </a:ext>
            </a:extLst>
          </p:cNvPr>
          <p:cNvSpPr txBox="1"/>
          <p:nvPr/>
        </p:nvSpPr>
        <p:spPr>
          <a:xfrm>
            <a:off x="1157877" y="4040404"/>
            <a:ext cx="1940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Vollkorn" panose="020B0604020202020204" charset="0"/>
                <a:ea typeface="Vollkorn" panose="020B0604020202020204" charset="0"/>
              </a:rPr>
              <a:t>Defensive actions</a:t>
            </a:r>
          </a:p>
        </p:txBody>
      </p:sp>
    </p:spTree>
    <p:extLst>
      <p:ext uri="{BB962C8B-B14F-4D97-AF65-F5344CB8AC3E}">
        <p14:creationId xmlns:p14="http://schemas.microsoft.com/office/powerpoint/2010/main" val="278338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6" name="Google Shape;3056;p76"/>
          <p:cNvGrpSpPr/>
          <p:nvPr/>
        </p:nvGrpSpPr>
        <p:grpSpPr>
          <a:xfrm>
            <a:off x="4794320" y="2057285"/>
            <a:ext cx="3908404" cy="2082150"/>
            <a:chOff x="233350" y="949250"/>
            <a:chExt cx="7137300" cy="3802300"/>
          </a:xfrm>
        </p:grpSpPr>
        <p:sp>
          <p:nvSpPr>
            <p:cNvPr id="3057" name="Google Shape;3057;p76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6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6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6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6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6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6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6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6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6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6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6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6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6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6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6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6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6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6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6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6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6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6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6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6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6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6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6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6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6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6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6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6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6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6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6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6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6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6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6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6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6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6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6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6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6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6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6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6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6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6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5" name="Google Shape;946;p61">
            <a:extLst>
              <a:ext uri="{FF2B5EF4-FFF2-40B4-BE49-F238E27FC236}">
                <a16:creationId xmlns:a16="http://schemas.microsoft.com/office/drawing/2014/main" id="{39075F45-E563-447E-8562-15C36C859C9B}"/>
              </a:ext>
            </a:extLst>
          </p:cNvPr>
          <p:cNvGrpSpPr/>
          <p:nvPr/>
        </p:nvGrpSpPr>
        <p:grpSpPr>
          <a:xfrm>
            <a:off x="1079820" y="1324673"/>
            <a:ext cx="3294372" cy="2684686"/>
            <a:chOff x="1601175" y="804625"/>
            <a:chExt cx="4715675" cy="3842950"/>
          </a:xfrm>
        </p:grpSpPr>
        <p:sp>
          <p:nvSpPr>
            <p:cNvPr id="8026" name="Google Shape;947;p61">
              <a:extLst>
                <a:ext uri="{FF2B5EF4-FFF2-40B4-BE49-F238E27FC236}">
                  <a16:creationId xmlns:a16="http://schemas.microsoft.com/office/drawing/2014/main" id="{E6F8290A-5EFE-42E1-9630-FBB4D208E7D6}"/>
                </a:ext>
              </a:extLst>
            </p:cNvPr>
            <p:cNvSpPr/>
            <p:nvPr/>
          </p:nvSpPr>
          <p:spPr>
            <a:xfrm>
              <a:off x="4775125" y="3456050"/>
              <a:ext cx="286725" cy="170425"/>
            </a:xfrm>
            <a:custGeom>
              <a:avLst/>
              <a:gdLst/>
              <a:ahLst/>
              <a:cxnLst/>
              <a:rect l="l" t="t" r="r" b="b"/>
              <a:pathLst>
                <a:path w="11469" h="6817" extrusionOk="0">
                  <a:moveTo>
                    <a:pt x="4376" y="1"/>
                  </a:moveTo>
                  <a:lnTo>
                    <a:pt x="4100" y="755"/>
                  </a:lnTo>
                  <a:lnTo>
                    <a:pt x="3798" y="1107"/>
                  </a:lnTo>
                  <a:lnTo>
                    <a:pt x="3773" y="780"/>
                  </a:lnTo>
                  <a:lnTo>
                    <a:pt x="3396" y="428"/>
                  </a:lnTo>
                  <a:lnTo>
                    <a:pt x="2993" y="454"/>
                  </a:lnTo>
                  <a:lnTo>
                    <a:pt x="2943" y="101"/>
                  </a:lnTo>
                  <a:lnTo>
                    <a:pt x="2641" y="127"/>
                  </a:lnTo>
                  <a:lnTo>
                    <a:pt x="2691" y="856"/>
                  </a:lnTo>
                  <a:lnTo>
                    <a:pt x="2716" y="1183"/>
                  </a:lnTo>
                  <a:lnTo>
                    <a:pt x="2390" y="1535"/>
                  </a:lnTo>
                  <a:lnTo>
                    <a:pt x="1710" y="1988"/>
                  </a:lnTo>
                  <a:lnTo>
                    <a:pt x="1736" y="2315"/>
                  </a:lnTo>
                  <a:lnTo>
                    <a:pt x="981" y="2390"/>
                  </a:lnTo>
                  <a:lnTo>
                    <a:pt x="629" y="2767"/>
                  </a:lnTo>
                  <a:lnTo>
                    <a:pt x="654" y="3145"/>
                  </a:lnTo>
                  <a:lnTo>
                    <a:pt x="0" y="3572"/>
                  </a:lnTo>
                  <a:lnTo>
                    <a:pt x="51" y="3924"/>
                  </a:lnTo>
                  <a:lnTo>
                    <a:pt x="704" y="3522"/>
                  </a:lnTo>
                  <a:lnTo>
                    <a:pt x="1057" y="3472"/>
                  </a:lnTo>
                  <a:lnTo>
                    <a:pt x="1434" y="3446"/>
                  </a:lnTo>
                  <a:lnTo>
                    <a:pt x="1861" y="3798"/>
                  </a:lnTo>
                  <a:lnTo>
                    <a:pt x="2591" y="4075"/>
                  </a:lnTo>
                  <a:lnTo>
                    <a:pt x="2918" y="3698"/>
                  </a:lnTo>
                  <a:lnTo>
                    <a:pt x="2943" y="4050"/>
                  </a:lnTo>
                  <a:lnTo>
                    <a:pt x="3320" y="4729"/>
                  </a:lnTo>
                  <a:lnTo>
                    <a:pt x="3043" y="5106"/>
                  </a:lnTo>
                  <a:lnTo>
                    <a:pt x="3421" y="5810"/>
                  </a:lnTo>
                  <a:lnTo>
                    <a:pt x="3119" y="6213"/>
                  </a:lnTo>
                  <a:lnTo>
                    <a:pt x="3144" y="6565"/>
                  </a:lnTo>
                  <a:lnTo>
                    <a:pt x="4225" y="6464"/>
                  </a:lnTo>
                  <a:lnTo>
                    <a:pt x="4603" y="6816"/>
                  </a:lnTo>
                  <a:lnTo>
                    <a:pt x="5659" y="6364"/>
                  </a:lnTo>
                  <a:lnTo>
                    <a:pt x="5936" y="5257"/>
                  </a:lnTo>
                  <a:lnTo>
                    <a:pt x="6263" y="4855"/>
                  </a:lnTo>
                  <a:lnTo>
                    <a:pt x="6539" y="4478"/>
                  </a:lnTo>
                  <a:lnTo>
                    <a:pt x="7244" y="4075"/>
                  </a:lnTo>
                  <a:lnTo>
                    <a:pt x="7294" y="4402"/>
                  </a:lnTo>
                  <a:lnTo>
                    <a:pt x="7721" y="4754"/>
                  </a:lnTo>
                  <a:lnTo>
                    <a:pt x="7948" y="3648"/>
                  </a:lnTo>
                  <a:lnTo>
                    <a:pt x="7923" y="3295"/>
                  </a:lnTo>
                  <a:lnTo>
                    <a:pt x="8602" y="2516"/>
                  </a:lnTo>
                  <a:lnTo>
                    <a:pt x="9331" y="2440"/>
                  </a:lnTo>
                  <a:lnTo>
                    <a:pt x="9356" y="2818"/>
                  </a:lnTo>
                  <a:lnTo>
                    <a:pt x="10060" y="2767"/>
                  </a:lnTo>
                  <a:lnTo>
                    <a:pt x="10790" y="2717"/>
                  </a:lnTo>
                  <a:lnTo>
                    <a:pt x="11469" y="2289"/>
                  </a:lnTo>
                  <a:lnTo>
                    <a:pt x="11444" y="1912"/>
                  </a:lnTo>
                  <a:lnTo>
                    <a:pt x="11066" y="1585"/>
                  </a:lnTo>
                  <a:lnTo>
                    <a:pt x="11041" y="1233"/>
                  </a:lnTo>
                  <a:lnTo>
                    <a:pt x="11368" y="1208"/>
                  </a:lnTo>
                  <a:lnTo>
                    <a:pt x="11343" y="806"/>
                  </a:lnTo>
                  <a:lnTo>
                    <a:pt x="10991" y="856"/>
                  </a:lnTo>
                  <a:lnTo>
                    <a:pt x="10262" y="906"/>
                  </a:lnTo>
                  <a:lnTo>
                    <a:pt x="9557" y="1359"/>
                  </a:lnTo>
                  <a:lnTo>
                    <a:pt x="9281" y="1711"/>
                  </a:lnTo>
                  <a:lnTo>
                    <a:pt x="8954" y="2113"/>
                  </a:lnTo>
                  <a:lnTo>
                    <a:pt x="7520" y="2239"/>
                  </a:lnTo>
                  <a:lnTo>
                    <a:pt x="7495" y="1862"/>
                  </a:lnTo>
                  <a:lnTo>
                    <a:pt x="7042" y="1560"/>
                  </a:lnTo>
                  <a:lnTo>
                    <a:pt x="6338" y="1963"/>
                  </a:lnTo>
                  <a:lnTo>
                    <a:pt x="6011" y="1636"/>
                  </a:lnTo>
                  <a:lnTo>
                    <a:pt x="5961" y="1258"/>
                  </a:lnTo>
                  <a:lnTo>
                    <a:pt x="5609" y="1283"/>
                  </a:lnTo>
                  <a:lnTo>
                    <a:pt x="5257" y="1309"/>
                  </a:lnTo>
                  <a:lnTo>
                    <a:pt x="5231" y="982"/>
                  </a:lnTo>
                  <a:lnTo>
                    <a:pt x="5206" y="655"/>
                  </a:lnTo>
                  <a:lnTo>
                    <a:pt x="4804" y="303"/>
                  </a:lnTo>
                  <a:lnTo>
                    <a:pt x="4376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948;p61">
              <a:extLst>
                <a:ext uri="{FF2B5EF4-FFF2-40B4-BE49-F238E27FC236}">
                  <a16:creationId xmlns:a16="http://schemas.microsoft.com/office/drawing/2014/main" id="{1AB43BD7-D17A-419D-9FD2-ACBBF2AB186C}"/>
                </a:ext>
              </a:extLst>
            </p:cNvPr>
            <p:cNvSpPr/>
            <p:nvPr/>
          </p:nvSpPr>
          <p:spPr>
            <a:xfrm>
              <a:off x="4735500" y="1087550"/>
              <a:ext cx="66050" cy="75475"/>
            </a:xfrm>
            <a:custGeom>
              <a:avLst/>
              <a:gdLst/>
              <a:ahLst/>
              <a:cxnLst/>
              <a:rect l="l" t="t" r="r" b="b"/>
              <a:pathLst>
                <a:path w="2642" h="3019" extrusionOk="0">
                  <a:moveTo>
                    <a:pt x="630" y="1"/>
                  </a:moveTo>
                  <a:lnTo>
                    <a:pt x="227" y="26"/>
                  </a:lnTo>
                  <a:lnTo>
                    <a:pt x="252" y="378"/>
                  </a:lnTo>
                  <a:lnTo>
                    <a:pt x="1" y="1057"/>
                  </a:lnTo>
                  <a:lnTo>
                    <a:pt x="51" y="1786"/>
                  </a:lnTo>
                  <a:lnTo>
                    <a:pt x="780" y="2063"/>
                  </a:lnTo>
                  <a:lnTo>
                    <a:pt x="806" y="2465"/>
                  </a:lnTo>
                  <a:lnTo>
                    <a:pt x="1610" y="2767"/>
                  </a:lnTo>
                  <a:lnTo>
                    <a:pt x="2315" y="3019"/>
                  </a:lnTo>
                  <a:lnTo>
                    <a:pt x="2642" y="2692"/>
                  </a:lnTo>
                  <a:lnTo>
                    <a:pt x="2264" y="2340"/>
                  </a:lnTo>
                  <a:lnTo>
                    <a:pt x="2566" y="1585"/>
                  </a:lnTo>
                  <a:lnTo>
                    <a:pt x="2541" y="1208"/>
                  </a:lnTo>
                  <a:lnTo>
                    <a:pt x="2516" y="856"/>
                  </a:lnTo>
                  <a:lnTo>
                    <a:pt x="2088" y="227"/>
                  </a:lnTo>
                  <a:lnTo>
                    <a:pt x="1409" y="277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949;p61">
              <a:extLst>
                <a:ext uri="{FF2B5EF4-FFF2-40B4-BE49-F238E27FC236}">
                  <a16:creationId xmlns:a16="http://schemas.microsoft.com/office/drawing/2014/main" id="{C967B6DF-304D-430F-B4F1-FDA92127F470}"/>
                </a:ext>
              </a:extLst>
            </p:cNvPr>
            <p:cNvSpPr/>
            <p:nvPr/>
          </p:nvSpPr>
          <p:spPr>
            <a:xfrm>
              <a:off x="1601175" y="804625"/>
              <a:ext cx="4715675" cy="3736675"/>
            </a:xfrm>
            <a:custGeom>
              <a:avLst/>
              <a:gdLst/>
              <a:ahLst/>
              <a:cxnLst/>
              <a:rect l="l" t="t" r="r" b="b"/>
              <a:pathLst>
                <a:path w="188627" h="149467" extrusionOk="0">
                  <a:moveTo>
                    <a:pt x="144991" y="0"/>
                  </a:moveTo>
                  <a:lnTo>
                    <a:pt x="144563" y="25"/>
                  </a:lnTo>
                  <a:lnTo>
                    <a:pt x="143130" y="126"/>
                  </a:lnTo>
                  <a:lnTo>
                    <a:pt x="141797" y="1031"/>
                  </a:lnTo>
                  <a:lnTo>
                    <a:pt x="141093" y="1409"/>
                  </a:lnTo>
                  <a:lnTo>
                    <a:pt x="140036" y="1484"/>
                  </a:lnTo>
                  <a:lnTo>
                    <a:pt x="139282" y="1559"/>
                  </a:lnTo>
                  <a:lnTo>
                    <a:pt x="139684" y="1937"/>
                  </a:lnTo>
                  <a:lnTo>
                    <a:pt x="139760" y="2918"/>
                  </a:lnTo>
                  <a:lnTo>
                    <a:pt x="139433" y="3320"/>
                  </a:lnTo>
                  <a:lnTo>
                    <a:pt x="139810" y="3647"/>
                  </a:lnTo>
                  <a:lnTo>
                    <a:pt x="140238" y="3974"/>
                  </a:lnTo>
                  <a:lnTo>
                    <a:pt x="140615" y="4703"/>
                  </a:lnTo>
                  <a:lnTo>
                    <a:pt x="141344" y="4653"/>
                  </a:lnTo>
                  <a:lnTo>
                    <a:pt x="141721" y="4980"/>
                  </a:lnTo>
                  <a:lnTo>
                    <a:pt x="141042" y="5734"/>
                  </a:lnTo>
                  <a:lnTo>
                    <a:pt x="140791" y="6841"/>
                  </a:lnTo>
                  <a:lnTo>
                    <a:pt x="141118" y="6816"/>
                  </a:lnTo>
                  <a:lnTo>
                    <a:pt x="141545" y="7168"/>
                  </a:lnTo>
                  <a:lnTo>
                    <a:pt x="140866" y="7922"/>
                  </a:lnTo>
                  <a:lnTo>
                    <a:pt x="140162" y="7973"/>
                  </a:lnTo>
                  <a:lnTo>
                    <a:pt x="139382" y="7344"/>
                  </a:lnTo>
                  <a:lnTo>
                    <a:pt x="139709" y="6916"/>
                  </a:lnTo>
                  <a:lnTo>
                    <a:pt x="139282" y="6212"/>
                  </a:lnTo>
                  <a:lnTo>
                    <a:pt x="138905" y="5910"/>
                  </a:lnTo>
                  <a:lnTo>
                    <a:pt x="138603" y="6263"/>
                  </a:lnTo>
                  <a:lnTo>
                    <a:pt x="138301" y="7042"/>
                  </a:lnTo>
                  <a:lnTo>
                    <a:pt x="138326" y="7419"/>
                  </a:lnTo>
                  <a:lnTo>
                    <a:pt x="138376" y="8098"/>
                  </a:lnTo>
                  <a:lnTo>
                    <a:pt x="138402" y="8476"/>
                  </a:lnTo>
                  <a:lnTo>
                    <a:pt x="138125" y="9230"/>
                  </a:lnTo>
                  <a:lnTo>
                    <a:pt x="137043" y="9331"/>
                  </a:lnTo>
                  <a:lnTo>
                    <a:pt x="136289" y="9381"/>
                  </a:lnTo>
                  <a:lnTo>
                    <a:pt x="136314" y="9758"/>
                  </a:lnTo>
                  <a:lnTo>
                    <a:pt x="136063" y="11142"/>
                  </a:lnTo>
                  <a:lnTo>
                    <a:pt x="136088" y="11519"/>
                  </a:lnTo>
                  <a:lnTo>
                    <a:pt x="135484" y="12299"/>
                  </a:lnTo>
                  <a:lnTo>
                    <a:pt x="135509" y="12651"/>
                  </a:lnTo>
                  <a:lnTo>
                    <a:pt x="135560" y="13028"/>
                  </a:lnTo>
                  <a:lnTo>
                    <a:pt x="135107" y="12676"/>
                  </a:lnTo>
                  <a:lnTo>
                    <a:pt x="134755" y="12349"/>
                  </a:lnTo>
                  <a:lnTo>
                    <a:pt x="134126" y="13506"/>
                  </a:lnTo>
                  <a:lnTo>
                    <a:pt x="134076" y="12751"/>
                  </a:lnTo>
                  <a:lnTo>
                    <a:pt x="134025" y="12047"/>
                  </a:lnTo>
                  <a:lnTo>
                    <a:pt x="134302" y="11645"/>
                  </a:lnTo>
                  <a:lnTo>
                    <a:pt x="133950" y="11318"/>
                  </a:lnTo>
                  <a:lnTo>
                    <a:pt x="133900" y="10664"/>
                  </a:lnTo>
                  <a:lnTo>
                    <a:pt x="133548" y="10714"/>
                  </a:lnTo>
                  <a:lnTo>
                    <a:pt x="133145" y="10739"/>
                  </a:lnTo>
                  <a:lnTo>
                    <a:pt x="132793" y="10387"/>
                  </a:lnTo>
                  <a:lnTo>
                    <a:pt x="132491" y="11418"/>
                  </a:lnTo>
                  <a:lnTo>
                    <a:pt x="132894" y="11393"/>
                  </a:lnTo>
                  <a:lnTo>
                    <a:pt x="132944" y="12122"/>
                  </a:lnTo>
                  <a:lnTo>
                    <a:pt x="132542" y="12173"/>
                  </a:lnTo>
                  <a:lnTo>
                    <a:pt x="132516" y="11796"/>
                  </a:lnTo>
                  <a:lnTo>
                    <a:pt x="132189" y="11821"/>
                  </a:lnTo>
                  <a:lnTo>
                    <a:pt x="132215" y="12198"/>
                  </a:lnTo>
                  <a:lnTo>
                    <a:pt x="132240" y="12550"/>
                  </a:lnTo>
                  <a:lnTo>
                    <a:pt x="133070" y="13606"/>
                  </a:lnTo>
                  <a:lnTo>
                    <a:pt x="132315" y="13657"/>
                  </a:lnTo>
                  <a:lnTo>
                    <a:pt x="131963" y="13305"/>
                  </a:lnTo>
                  <a:lnTo>
                    <a:pt x="131938" y="12927"/>
                  </a:lnTo>
                  <a:lnTo>
                    <a:pt x="131561" y="13355"/>
                  </a:lnTo>
                  <a:lnTo>
                    <a:pt x="131259" y="14059"/>
                  </a:lnTo>
                  <a:lnTo>
                    <a:pt x="130907" y="14084"/>
                  </a:lnTo>
                  <a:lnTo>
                    <a:pt x="130328" y="15643"/>
                  </a:lnTo>
                  <a:lnTo>
                    <a:pt x="129951" y="16021"/>
                  </a:lnTo>
                  <a:lnTo>
                    <a:pt x="129649" y="16373"/>
                  </a:lnTo>
                  <a:lnTo>
                    <a:pt x="130027" y="16725"/>
                  </a:lnTo>
                  <a:lnTo>
                    <a:pt x="130429" y="17052"/>
                  </a:lnTo>
                  <a:lnTo>
                    <a:pt x="129750" y="17832"/>
                  </a:lnTo>
                  <a:lnTo>
                    <a:pt x="129398" y="18209"/>
                  </a:lnTo>
                  <a:lnTo>
                    <a:pt x="129096" y="18234"/>
                  </a:lnTo>
                  <a:lnTo>
                    <a:pt x="129851" y="18913"/>
                  </a:lnTo>
                  <a:lnTo>
                    <a:pt x="129901" y="19567"/>
                  </a:lnTo>
                  <a:lnTo>
                    <a:pt x="129951" y="20296"/>
                  </a:lnTo>
                  <a:lnTo>
                    <a:pt x="129976" y="20673"/>
                  </a:lnTo>
                  <a:lnTo>
                    <a:pt x="129624" y="21026"/>
                  </a:lnTo>
                  <a:lnTo>
                    <a:pt x="128995" y="21478"/>
                  </a:lnTo>
                  <a:lnTo>
                    <a:pt x="127914" y="21931"/>
                  </a:lnTo>
                  <a:lnTo>
                    <a:pt x="127637" y="22308"/>
                  </a:lnTo>
                  <a:lnTo>
                    <a:pt x="126430" y="21679"/>
                  </a:lnTo>
                  <a:lnTo>
                    <a:pt x="125701" y="21327"/>
                  </a:lnTo>
                  <a:lnTo>
                    <a:pt x="124997" y="21403"/>
                  </a:lnTo>
                  <a:lnTo>
                    <a:pt x="124242" y="21126"/>
                  </a:lnTo>
                  <a:lnTo>
                    <a:pt x="124217" y="20749"/>
                  </a:lnTo>
                  <a:lnTo>
                    <a:pt x="124167" y="20045"/>
                  </a:lnTo>
                  <a:lnTo>
                    <a:pt x="124141" y="19768"/>
                  </a:lnTo>
                  <a:lnTo>
                    <a:pt x="125198" y="19290"/>
                  </a:lnTo>
                  <a:lnTo>
                    <a:pt x="125173" y="18938"/>
                  </a:lnTo>
                  <a:lnTo>
                    <a:pt x="125877" y="18888"/>
                  </a:lnTo>
                  <a:lnTo>
                    <a:pt x="126179" y="18485"/>
                  </a:lnTo>
                  <a:lnTo>
                    <a:pt x="125449" y="18184"/>
                  </a:lnTo>
                  <a:lnTo>
                    <a:pt x="125097" y="17857"/>
                  </a:lnTo>
                  <a:lnTo>
                    <a:pt x="124695" y="17505"/>
                  </a:lnTo>
                  <a:lnTo>
                    <a:pt x="123965" y="17580"/>
                  </a:lnTo>
                  <a:lnTo>
                    <a:pt x="123563" y="16851"/>
                  </a:lnTo>
                  <a:lnTo>
                    <a:pt x="123211" y="16901"/>
                  </a:lnTo>
                  <a:lnTo>
                    <a:pt x="122155" y="17354"/>
                  </a:lnTo>
                  <a:lnTo>
                    <a:pt x="121450" y="17404"/>
                  </a:lnTo>
                  <a:lnTo>
                    <a:pt x="121476" y="17756"/>
                  </a:lnTo>
                  <a:lnTo>
                    <a:pt x="120721" y="17832"/>
                  </a:lnTo>
                  <a:lnTo>
                    <a:pt x="121501" y="18133"/>
                  </a:lnTo>
                  <a:lnTo>
                    <a:pt x="121878" y="18460"/>
                  </a:lnTo>
                  <a:lnTo>
                    <a:pt x="122255" y="18787"/>
                  </a:lnTo>
                  <a:lnTo>
                    <a:pt x="122280" y="19164"/>
                  </a:lnTo>
                  <a:lnTo>
                    <a:pt x="122356" y="19919"/>
                  </a:lnTo>
                  <a:lnTo>
                    <a:pt x="122733" y="20145"/>
                  </a:lnTo>
                  <a:lnTo>
                    <a:pt x="122758" y="20497"/>
                  </a:lnTo>
                  <a:lnTo>
                    <a:pt x="123085" y="20472"/>
                  </a:lnTo>
                  <a:lnTo>
                    <a:pt x="123085" y="20472"/>
                  </a:lnTo>
                  <a:lnTo>
                    <a:pt x="122834" y="21252"/>
                  </a:lnTo>
                  <a:lnTo>
                    <a:pt x="122859" y="21554"/>
                  </a:lnTo>
                  <a:lnTo>
                    <a:pt x="122934" y="22685"/>
                  </a:lnTo>
                  <a:lnTo>
                    <a:pt x="123664" y="22635"/>
                  </a:lnTo>
                  <a:lnTo>
                    <a:pt x="124368" y="22585"/>
                  </a:lnTo>
                  <a:lnTo>
                    <a:pt x="124695" y="22887"/>
                  </a:lnTo>
                  <a:lnTo>
                    <a:pt x="124720" y="23264"/>
                  </a:lnTo>
                  <a:lnTo>
                    <a:pt x="125173" y="23616"/>
                  </a:lnTo>
                  <a:lnTo>
                    <a:pt x="125198" y="23943"/>
                  </a:lnTo>
                  <a:lnTo>
                    <a:pt x="125600" y="24295"/>
                  </a:lnTo>
                  <a:lnTo>
                    <a:pt x="125273" y="24672"/>
                  </a:lnTo>
                  <a:lnTo>
                    <a:pt x="124896" y="25402"/>
                  </a:lnTo>
                  <a:lnTo>
                    <a:pt x="125751" y="26081"/>
                  </a:lnTo>
                  <a:lnTo>
                    <a:pt x="126128" y="26433"/>
                  </a:lnTo>
                  <a:lnTo>
                    <a:pt x="125424" y="26835"/>
                  </a:lnTo>
                  <a:lnTo>
                    <a:pt x="124997" y="26508"/>
                  </a:lnTo>
                  <a:lnTo>
                    <a:pt x="124368" y="26936"/>
                  </a:lnTo>
                  <a:lnTo>
                    <a:pt x="123613" y="26986"/>
                  </a:lnTo>
                  <a:lnTo>
                    <a:pt x="123613" y="26986"/>
                  </a:lnTo>
                  <a:lnTo>
                    <a:pt x="123965" y="26232"/>
                  </a:lnTo>
                  <a:lnTo>
                    <a:pt x="124292" y="26206"/>
                  </a:lnTo>
                  <a:lnTo>
                    <a:pt x="123488" y="25527"/>
                  </a:lnTo>
                  <a:lnTo>
                    <a:pt x="123186" y="25905"/>
                  </a:lnTo>
                  <a:lnTo>
                    <a:pt x="122456" y="25980"/>
                  </a:lnTo>
                  <a:lnTo>
                    <a:pt x="121702" y="25678"/>
                  </a:lnTo>
                  <a:lnTo>
                    <a:pt x="121702" y="25678"/>
                  </a:lnTo>
                  <a:lnTo>
                    <a:pt x="121727" y="26030"/>
                  </a:lnTo>
                  <a:lnTo>
                    <a:pt x="121425" y="26785"/>
                  </a:lnTo>
                  <a:lnTo>
                    <a:pt x="121149" y="27892"/>
                  </a:lnTo>
                  <a:lnTo>
                    <a:pt x="120495" y="28269"/>
                  </a:lnTo>
                  <a:lnTo>
                    <a:pt x="120117" y="28646"/>
                  </a:lnTo>
                  <a:lnTo>
                    <a:pt x="120168" y="29375"/>
                  </a:lnTo>
                  <a:lnTo>
                    <a:pt x="119891" y="30105"/>
                  </a:lnTo>
                  <a:lnTo>
                    <a:pt x="119564" y="30532"/>
                  </a:lnTo>
                  <a:lnTo>
                    <a:pt x="119262" y="30935"/>
                  </a:lnTo>
                  <a:lnTo>
                    <a:pt x="119614" y="31237"/>
                  </a:lnTo>
                  <a:lnTo>
                    <a:pt x="120771" y="31890"/>
                  </a:lnTo>
                  <a:lnTo>
                    <a:pt x="121476" y="32192"/>
                  </a:lnTo>
                  <a:lnTo>
                    <a:pt x="121526" y="32544"/>
                  </a:lnTo>
                  <a:lnTo>
                    <a:pt x="122306" y="33223"/>
                  </a:lnTo>
                  <a:lnTo>
                    <a:pt x="122783" y="34255"/>
                  </a:lnTo>
                  <a:lnTo>
                    <a:pt x="122809" y="34607"/>
                  </a:lnTo>
                  <a:lnTo>
                    <a:pt x="122809" y="34607"/>
                  </a:lnTo>
                  <a:lnTo>
                    <a:pt x="122381" y="34280"/>
                  </a:lnTo>
                  <a:lnTo>
                    <a:pt x="122029" y="34330"/>
                  </a:lnTo>
                  <a:lnTo>
                    <a:pt x="121677" y="34682"/>
                  </a:lnTo>
                  <a:lnTo>
                    <a:pt x="121375" y="34380"/>
                  </a:lnTo>
                  <a:lnTo>
                    <a:pt x="120595" y="34783"/>
                  </a:lnTo>
                  <a:lnTo>
                    <a:pt x="119564" y="34506"/>
                  </a:lnTo>
                  <a:lnTo>
                    <a:pt x="118785" y="34179"/>
                  </a:lnTo>
                  <a:lnTo>
                    <a:pt x="118055" y="34229"/>
                  </a:lnTo>
                  <a:lnTo>
                    <a:pt x="118030" y="33902"/>
                  </a:lnTo>
                  <a:lnTo>
                    <a:pt x="117678" y="33928"/>
                  </a:lnTo>
                  <a:lnTo>
                    <a:pt x="116596" y="34028"/>
                  </a:lnTo>
                  <a:lnTo>
                    <a:pt x="115515" y="33752"/>
                  </a:lnTo>
                  <a:lnTo>
                    <a:pt x="115565" y="34431"/>
                  </a:lnTo>
                  <a:lnTo>
                    <a:pt x="115213" y="34858"/>
                  </a:lnTo>
                  <a:lnTo>
                    <a:pt x="115238" y="35210"/>
                  </a:lnTo>
                  <a:lnTo>
                    <a:pt x="116018" y="35537"/>
                  </a:lnTo>
                  <a:lnTo>
                    <a:pt x="116370" y="35839"/>
                  </a:lnTo>
                  <a:lnTo>
                    <a:pt x="117502" y="36141"/>
                  </a:lnTo>
                  <a:lnTo>
                    <a:pt x="117477" y="35764"/>
                  </a:lnTo>
                  <a:lnTo>
                    <a:pt x="117829" y="35738"/>
                  </a:lnTo>
                  <a:lnTo>
                    <a:pt x="118608" y="36342"/>
                  </a:lnTo>
                  <a:lnTo>
                    <a:pt x="119086" y="37750"/>
                  </a:lnTo>
                  <a:lnTo>
                    <a:pt x="118382" y="38203"/>
                  </a:lnTo>
                  <a:lnTo>
                    <a:pt x="118055" y="38555"/>
                  </a:lnTo>
                  <a:lnTo>
                    <a:pt x="117301" y="38279"/>
                  </a:lnTo>
                  <a:lnTo>
                    <a:pt x="116571" y="38354"/>
                  </a:lnTo>
                  <a:lnTo>
                    <a:pt x="116244" y="38379"/>
                  </a:lnTo>
                  <a:lnTo>
                    <a:pt x="115440" y="37700"/>
                  </a:lnTo>
                  <a:lnTo>
                    <a:pt x="115062" y="37348"/>
                  </a:lnTo>
                  <a:lnTo>
                    <a:pt x="114685" y="37021"/>
                  </a:lnTo>
                  <a:lnTo>
                    <a:pt x="114383" y="37776"/>
                  </a:lnTo>
                  <a:lnTo>
                    <a:pt x="113981" y="37449"/>
                  </a:lnTo>
                  <a:lnTo>
                    <a:pt x="112899" y="37172"/>
                  </a:lnTo>
                  <a:lnTo>
                    <a:pt x="112849" y="36493"/>
                  </a:lnTo>
                  <a:lnTo>
                    <a:pt x="112497" y="36518"/>
                  </a:lnTo>
                  <a:lnTo>
                    <a:pt x="112472" y="36166"/>
                  </a:lnTo>
                  <a:lnTo>
                    <a:pt x="112447" y="35814"/>
                  </a:lnTo>
                  <a:lnTo>
                    <a:pt x="112044" y="35462"/>
                  </a:lnTo>
                  <a:lnTo>
                    <a:pt x="112019" y="35110"/>
                  </a:lnTo>
                  <a:lnTo>
                    <a:pt x="111566" y="34405"/>
                  </a:lnTo>
                  <a:lnTo>
                    <a:pt x="111189" y="34104"/>
                  </a:lnTo>
                  <a:lnTo>
                    <a:pt x="111164" y="33726"/>
                  </a:lnTo>
                  <a:lnTo>
                    <a:pt x="111466" y="33349"/>
                  </a:lnTo>
                  <a:lnTo>
                    <a:pt x="111416" y="32620"/>
                  </a:lnTo>
                  <a:lnTo>
                    <a:pt x="111038" y="32268"/>
                  </a:lnTo>
                  <a:lnTo>
                    <a:pt x="111013" y="31916"/>
                  </a:lnTo>
                  <a:lnTo>
                    <a:pt x="110661" y="31639"/>
                  </a:lnTo>
                  <a:lnTo>
                    <a:pt x="110309" y="31262"/>
                  </a:lnTo>
                  <a:lnTo>
                    <a:pt x="109177" y="31362"/>
                  </a:lnTo>
                  <a:lnTo>
                    <a:pt x="108800" y="31387"/>
                  </a:lnTo>
                  <a:lnTo>
                    <a:pt x="108498" y="31413"/>
                  </a:lnTo>
                  <a:lnTo>
                    <a:pt x="108045" y="31060"/>
                  </a:lnTo>
                  <a:lnTo>
                    <a:pt x="108448" y="31010"/>
                  </a:lnTo>
                  <a:lnTo>
                    <a:pt x="108423" y="30683"/>
                  </a:lnTo>
                  <a:lnTo>
                    <a:pt x="108020" y="30708"/>
                  </a:lnTo>
                  <a:lnTo>
                    <a:pt x="107693" y="30734"/>
                  </a:lnTo>
                  <a:lnTo>
                    <a:pt x="107668" y="30381"/>
                  </a:lnTo>
                  <a:lnTo>
                    <a:pt x="106939" y="30432"/>
                  </a:lnTo>
                  <a:lnTo>
                    <a:pt x="106587" y="30080"/>
                  </a:lnTo>
                  <a:lnTo>
                    <a:pt x="106109" y="29426"/>
                  </a:lnTo>
                  <a:lnTo>
                    <a:pt x="106486" y="28722"/>
                  </a:lnTo>
                  <a:lnTo>
                    <a:pt x="106486" y="28722"/>
                  </a:lnTo>
                  <a:lnTo>
                    <a:pt x="106033" y="28747"/>
                  </a:lnTo>
                  <a:lnTo>
                    <a:pt x="105707" y="28420"/>
                  </a:lnTo>
                  <a:lnTo>
                    <a:pt x="106008" y="28395"/>
                  </a:lnTo>
                  <a:lnTo>
                    <a:pt x="106461" y="28344"/>
                  </a:lnTo>
                  <a:lnTo>
                    <a:pt x="106763" y="28319"/>
                  </a:lnTo>
                  <a:lnTo>
                    <a:pt x="107568" y="28973"/>
                  </a:lnTo>
                  <a:lnTo>
                    <a:pt x="107895" y="29275"/>
                  </a:lnTo>
                  <a:lnTo>
                    <a:pt x="108322" y="29250"/>
                  </a:lnTo>
                  <a:lnTo>
                    <a:pt x="108297" y="28923"/>
                  </a:lnTo>
                  <a:lnTo>
                    <a:pt x="109001" y="29174"/>
                  </a:lnTo>
                  <a:lnTo>
                    <a:pt x="109731" y="29476"/>
                  </a:lnTo>
                  <a:lnTo>
                    <a:pt x="110158" y="29451"/>
                  </a:lnTo>
                  <a:lnTo>
                    <a:pt x="110485" y="29426"/>
                  </a:lnTo>
                  <a:lnTo>
                    <a:pt x="110837" y="29753"/>
                  </a:lnTo>
                  <a:lnTo>
                    <a:pt x="111566" y="29702"/>
                  </a:lnTo>
                  <a:lnTo>
                    <a:pt x="112321" y="29627"/>
                  </a:lnTo>
                  <a:lnTo>
                    <a:pt x="113402" y="29929"/>
                  </a:lnTo>
                  <a:lnTo>
                    <a:pt x="113729" y="29526"/>
                  </a:lnTo>
                  <a:lnTo>
                    <a:pt x="114056" y="29124"/>
                  </a:lnTo>
                  <a:lnTo>
                    <a:pt x="114434" y="29476"/>
                  </a:lnTo>
                  <a:lnTo>
                    <a:pt x="114459" y="29828"/>
                  </a:lnTo>
                  <a:lnTo>
                    <a:pt x="115188" y="29778"/>
                  </a:lnTo>
                  <a:lnTo>
                    <a:pt x="115867" y="29728"/>
                  </a:lnTo>
                  <a:lnTo>
                    <a:pt x="116622" y="29652"/>
                  </a:lnTo>
                  <a:lnTo>
                    <a:pt x="117276" y="28872"/>
                  </a:lnTo>
                  <a:lnTo>
                    <a:pt x="117628" y="28847"/>
                  </a:lnTo>
                  <a:lnTo>
                    <a:pt x="118332" y="28445"/>
                  </a:lnTo>
                  <a:lnTo>
                    <a:pt x="118659" y="28093"/>
                  </a:lnTo>
                  <a:lnTo>
                    <a:pt x="118634" y="27766"/>
                  </a:lnTo>
                  <a:lnTo>
                    <a:pt x="118986" y="27363"/>
                  </a:lnTo>
                  <a:lnTo>
                    <a:pt x="119313" y="27338"/>
                  </a:lnTo>
                  <a:lnTo>
                    <a:pt x="119288" y="26961"/>
                  </a:lnTo>
                  <a:lnTo>
                    <a:pt x="119237" y="26609"/>
                  </a:lnTo>
                  <a:lnTo>
                    <a:pt x="119614" y="26559"/>
                  </a:lnTo>
                  <a:lnTo>
                    <a:pt x="119841" y="25100"/>
                  </a:lnTo>
                  <a:lnTo>
                    <a:pt x="119438" y="24396"/>
                  </a:lnTo>
                  <a:lnTo>
                    <a:pt x="119388" y="23691"/>
                  </a:lnTo>
                  <a:lnTo>
                    <a:pt x="119011" y="23717"/>
                  </a:lnTo>
                  <a:lnTo>
                    <a:pt x="118961" y="23012"/>
                  </a:lnTo>
                  <a:lnTo>
                    <a:pt x="118659" y="23365"/>
                  </a:lnTo>
                  <a:lnTo>
                    <a:pt x="118256" y="23063"/>
                  </a:lnTo>
                  <a:lnTo>
                    <a:pt x="118181" y="22333"/>
                  </a:lnTo>
                  <a:lnTo>
                    <a:pt x="117502" y="22384"/>
                  </a:lnTo>
                  <a:lnTo>
                    <a:pt x="117125" y="22409"/>
                  </a:lnTo>
                  <a:lnTo>
                    <a:pt x="117099" y="22032"/>
                  </a:lnTo>
                  <a:lnTo>
                    <a:pt x="115993" y="21780"/>
                  </a:lnTo>
                  <a:lnTo>
                    <a:pt x="115289" y="22157"/>
                  </a:lnTo>
                  <a:lnTo>
                    <a:pt x="114937" y="21881"/>
                  </a:lnTo>
                  <a:lnTo>
                    <a:pt x="114534" y="21529"/>
                  </a:lnTo>
                  <a:lnTo>
                    <a:pt x="113780" y="21202"/>
                  </a:lnTo>
                  <a:lnTo>
                    <a:pt x="113805" y="21579"/>
                  </a:lnTo>
                  <a:lnTo>
                    <a:pt x="113428" y="21227"/>
                  </a:lnTo>
                  <a:lnTo>
                    <a:pt x="112648" y="20673"/>
                  </a:lnTo>
                  <a:lnTo>
                    <a:pt x="111617" y="20774"/>
                  </a:lnTo>
                  <a:lnTo>
                    <a:pt x="110410" y="20120"/>
                  </a:lnTo>
                  <a:lnTo>
                    <a:pt x="109378" y="19818"/>
                  </a:lnTo>
                  <a:lnTo>
                    <a:pt x="108649" y="20271"/>
                  </a:lnTo>
                  <a:lnTo>
                    <a:pt x="106134" y="20472"/>
                  </a:lnTo>
                  <a:lnTo>
                    <a:pt x="105832" y="20497"/>
                  </a:lnTo>
                  <a:lnTo>
                    <a:pt x="105354" y="20145"/>
                  </a:lnTo>
                  <a:lnTo>
                    <a:pt x="104675" y="20573"/>
                  </a:lnTo>
                  <a:lnTo>
                    <a:pt x="104650" y="20196"/>
                  </a:lnTo>
                  <a:lnTo>
                    <a:pt x="104298" y="19869"/>
                  </a:lnTo>
                  <a:lnTo>
                    <a:pt x="103971" y="20246"/>
                  </a:lnTo>
                  <a:lnTo>
                    <a:pt x="103518" y="19567"/>
                  </a:lnTo>
                  <a:lnTo>
                    <a:pt x="103166" y="19592"/>
                  </a:lnTo>
                  <a:lnTo>
                    <a:pt x="102739" y="18888"/>
                  </a:lnTo>
                  <a:lnTo>
                    <a:pt x="102437" y="18913"/>
                  </a:lnTo>
                  <a:lnTo>
                    <a:pt x="102135" y="19667"/>
                  </a:lnTo>
                  <a:lnTo>
                    <a:pt x="101758" y="19718"/>
                  </a:lnTo>
                  <a:lnTo>
                    <a:pt x="101330" y="19014"/>
                  </a:lnTo>
                  <a:lnTo>
                    <a:pt x="101003" y="19039"/>
                  </a:lnTo>
                  <a:lnTo>
                    <a:pt x="101079" y="20120"/>
                  </a:lnTo>
                  <a:lnTo>
                    <a:pt x="100350" y="20196"/>
                  </a:lnTo>
                  <a:lnTo>
                    <a:pt x="99947" y="19844"/>
                  </a:lnTo>
                  <a:lnTo>
                    <a:pt x="99369" y="19894"/>
                  </a:lnTo>
                  <a:lnTo>
                    <a:pt x="99545" y="18787"/>
                  </a:lnTo>
                  <a:lnTo>
                    <a:pt x="99469" y="18838"/>
                  </a:lnTo>
                  <a:lnTo>
                    <a:pt x="98740" y="18888"/>
                  </a:lnTo>
                  <a:lnTo>
                    <a:pt x="98388" y="18913"/>
                  </a:lnTo>
                  <a:lnTo>
                    <a:pt x="98715" y="18561"/>
                  </a:lnTo>
                  <a:lnTo>
                    <a:pt x="98665" y="17806"/>
                  </a:lnTo>
                  <a:lnTo>
                    <a:pt x="98262" y="17505"/>
                  </a:lnTo>
                  <a:lnTo>
                    <a:pt x="98639" y="17479"/>
                  </a:lnTo>
                  <a:lnTo>
                    <a:pt x="98966" y="17077"/>
                  </a:lnTo>
                  <a:lnTo>
                    <a:pt x="98941" y="16700"/>
                  </a:lnTo>
                  <a:lnTo>
                    <a:pt x="98916" y="16348"/>
                  </a:lnTo>
                  <a:lnTo>
                    <a:pt x="98539" y="16373"/>
                  </a:lnTo>
                  <a:lnTo>
                    <a:pt x="98514" y="15996"/>
                  </a:lnTo>
                  <a:lnTo>
                    <a:pt x="97784" y="16071"/>
                  </a:lnTo>
                  <a:lnTo>
                    <a:pt x="97105" y="16499"/>
                  </a:lnTo>
                  <a:lnTo>
                    <a:pt x="97030" y="15744"/>
                  </a:lnTo>
                  <a:lnTo>
                    <a:pt x="96300" y="15820"/>
                  </a:lnTo>
                  <a:lnTo>
                    <a:pt x="95923" y="15467"/>
                  </a:lnTo>
                  <a:lnTo>
                    <a:pt x="95244" y="16272"/>
                  </a:lnTo>
                  <a:lnTo>
                    <a:pt x="95269" y="16624"/>
                  </a:lnTo>
                  <a:lnTo>
                    <a:pt x="94967" y="17027"/>
                  </a:lnTo>
                  <a:lnTo>
                    <a:pt x="94540" y="16323"/>
                  </a:lnTo>
                  <a:lnTo>
                    <a:pt x="94515" y="15945"/>
                  </a:lnTo>
                  <a:lnTo>
                    <a:pt x="94842" y="15568"/>
                  </a:lnTo>
                  <a:lnTo>
                    <a:pt x="94817" y="15216"/>
                  </a:lnTo>
                  <a:lnTo>
                    <a:pt x="94766" y="14487"/>
                  </a:lnTo>
                  <a:lnTo>
                    <a:pt x="94389" y="14512"/>
                  </a:lnTo>
                  <a:lnTo>
                    <a:pt x="93710" y="15317"/>
                  </a:lnTo>
                  <a:lnTo>
                    <a:pt x="93735" y="15643"/>
                  </a:lnTo>
                  <a:lnTo>
                    <a:pt x="93031" y="16071"/>
                  </a:lnTo>
                  <a:lnTo>
                    <a:pt x="93132" y="17178"/>
                  </a:lnTo>
                  <a:lnTo>
                    <a:pt x="93157" y="17530"/>
                  </a:lnTo>
                  <a:lnTo>
                    <a:pt x="92754" y="17203"/>
                  </a:lnTo>
                  <a:lnTo>
                    <a:pt x="92729" y="16826"/>
                  </a:lnTo>
                  <a:lnTo>
                    <a:pt x="92352" y="16499"/>
                  </a:lnTo>
                  <a:lnTo>
                    <a:pt x="92327" y="16121"/>
                  </a:lnTo>
                  <a:lnTo>
                    <a:pt x="92302" y="15769"/>
                  </a:lnTo>
                  <a:lnTo>
                    <a:pt x="92276" y="15417"/>
                  </a:lnTo>
                  <a:lnTo>
                    <a:pt x="91899" y="15442"/>
                  </a:lnTo>
                  <a:lnTo>
                    <a:pt x="91899" y="15442"/>
                  </a:lnTo>
                  <a:lnTo>
                    <a:pt x="92251" y="15065"/>
                  </a:lnTo>
                  <a:lnTo>
                    <a:pt x="91849" y="14713"/>
                  </a:lnTo>
                  <a:lnTo>
                    <a:pt x="90818" y="15543"/>
                  </a:lnTo>
                  <a:lnTo>
                    <a:pt x="90415" y="15191"/>
                  </a:lnTo>
                  <a:lnTo>
                    <a:pt x="90088" y="15593"/>
                  </a:lnTo>
                  <a:lnTo>
                    <a:pt x="90114" y="15945"/>
                  </a:lnTo>
                  <a:lnTo>
                    <a:pt x="90868" y="16247"/>
                  </a:lnTo>
                  <a:lnTo>
                    <a:pt x="89812" y="16700"/>
                  </a:lnTo>
                  <a:lnTo>
                    <a:pt x="89409" y="16373"/>
                  </a:lnTo>
                  <a:lnTo>
                    <a:pt x="89082" y="16750"/>
                  </a:lnTo>
                  <a:lnTo>
                    <a:pt x="89133" y="17479"/>
                  </a:lnTo>
                  <a:lnTo>
                    <a:pt x="88781" y="17530"/>
                  </a:lnTo>
                  <a:lnTo>
                    <a:pt x="89158" y="17857"/>
                  </a:lnTo>
                  <a:lnTo>
                    <a:pt x="88504" y="18636"/>
                  </a:lnTo>
                  <a:lnTo>
                    <a:pt x="88076" y="17957"/>
                  </a:lnTo>
                  <a:lnTo>
                    <a:pt x="87749" y="18335"/>
                  </a:lnTo>
                  <a:lnTo>
                    <a:pt x="87800" y="18687"/>
                  </a:lnTo>
                  <a:lnTo>
                    <a:pt x="87825" y="19039"/>
                  </a:lnTo>
                  <a:lnTo>
                    <a:pt x="87473" y="19441"/>
                  </a:lnTo>
                  <a:lnTo>
                    <a:pt x="87070" y="19114"/>
                  </a:lnTo>
                  <a:lnTo>
                    <a:pt x="86718" y="19139"/>
                  </a:lnTo>
                  <a:lnTo>
                    <a:pt x="86743" y="19491"/>
                  </a:lnTo>
                  <a:lnTo>
                    <a:pt x="86341" y="19164"/>
                  </a:lnTo>
                  <a:lnTo>
                    <a:pt x="85989" y="19190"/>
                  </a:lnTo>
                  <a:lnTo>
                    <a:pt x="85662" y="19592"/>
                  </a:lnTo>
                  <a:lnTo>
                    <a:pt x="85687" y="19919"/>
                  </a:lnTo>
                  <a:lnTo>
                    <a:pt x="85335" y="19969"/>
                  </a:lnTo>
                  <a:lnTo>
                    <a:pt x="85008" y="20372"/>
                  </a:lnTo>
                  <a:lnTo>
                    <a:pt x="85058" y="21076"/>
                  </a:lnTo>
                  <a:lnTo>
                    <a:pt x="85436" y="21403"/>
                  </a:lnTo>
                  <a:lnTo>
                    <a:pt x="85511" y="22157"/>
                  </a:lnTo>
                  <a:lnTo>
                    <a:pt x="85511" y="22157"/>
                  </a:lnTo>
                  <a:lnTo>
                    <a:pt x="85109" y="21805"/>
                  </a:lnTo>
                  <a:lnTo>
                    <a:pt x="84706" y="21453"/>
                  </a:lnTo>
                  <a:lnTo>
                    <a:pt x="84354" y="21478"/>
                  </a:lnTo>
                  <a:lnTo>
                    <a:pt x="84052" y="22258"/>
                  </a:lnTo>
                  <a:lnTo>
                    <a:pt x="83625" y="21554"/>
                  </a:lnTo>
                  <a:lnTo>
                    <a:pt x="83298" y="21931"/>
                  </a:lnTo>
                  <a:lnTo>
                    <a:pt x="83348" y="22685"/>
                  </a:lnTo>
                  <a:lnTo>
                    <a:pt x="83751" y="23390"/>
                  </a:lnTo>
                  <a:lnTo>
                    <a:pt x="83776" y="23717"/>
                  </a:lnTo>
                  <a:lnTo>
                    <a:pt x="83424" y="23415"/>
                  </a:lnTo>
                  <a:lnTo>
                    <a:pt x="82996" y="22711"/>
                  </a:lnTo>
                  <a:lnTo>
                    <a:pt x="83046" y="23440"/>
                  </a:lnTo>
                  <a:lnTo>
                    <a:pt x="82745" y="24169"/>
                  </a:lnTo>
                  <a:lnTo>
                    <a:pt x="82342" y="23842"/>
                  </a:lnTo>
                  <a:lnTo>
                    <a:pt x="82292" y="23138"/>
                  </a:lnTo>
                  <a:lnTo>
                    <a:pt x="81940" y="23515"/>
                  </a:lnTo>
                  <a:lnTo>
                    <a:pt x="82040" y="24597"/>
                  </a:lnTo>
                  <a:lnTo>
                    <a:pt x="81688" y="24622"/>
                  </a:lnTo>
                  <a:lnTo>
                    <a:pt x="81311" y="24647"/>
                  </a:lnTo>
                  <a:lnTo>
                    <a:pt x="80984" y="25024"/>
                  </a:lnTo>
                  <a:lnTo>
                    <a:pt x="81361" y="25402"/>
                  </a:lnTo>
                  <a:lnTo>
                    <a:pt x="81060" y="25779"/>
                  </a:lnTo>
                  <a:lnTo>
                    <a:pt x="80707" y="26156"/>
                  </a:lnTo>
                  <a:lnTo>
                    <a:pt x="80733" y="26508"/>
                  </a:lnTo>
                  <a:lnTo>
                    <a:pt x="81135" y="26835"/>
                  </a:lnTo>
                  <a:lnTo>
                    <a:pt x="80783" y="27263"/>
                  </a:lnTo>
                  <a:lnTo>
                    <a:pt x="79701" y="27338"/>
                  </a:lnTo>
                  <a:lnTo>
                    <a:pt x="79676" y="26961"/>
                  </a:lnTo>
                  <a:lnTo>
                    <a:pt x="79324" y="27363"/>
                  </a:lnTo>
                  <a:lnTo>
                    <a:pt x="79349" y="27716"/>
                  </a:lnTo>
                  <a:lnTo>
                    <a:pt x="79425" y="28445"/>
                  </a:lnTo>
                  <a:lnTo>
                    <a:pt x="79450" y="28797"/>
                  </a:lnTo>
                  <a:lnTo>
                    <a:pt x="79173" y="29551"/>
                  </a:lnTo>
                  <a:lnTo>
                    <a:pt x="79098" y="28822"/>
                  </a:lnTo>
                  <a:lnTo>
                    <a:pt x="79047" y="28118"/>
                  </a:lnTo>
                  <a:lnTo>
                    <a:pt x="79022" y="27741"/>
                  </a:lnTo>
                  <a:lnTo>
                    <a:pt x="78695" y="28168"/>
                  </a:lnTo>
                  <a:lnTo>
                    <a:pt x="78318" y="28193"/>
                  </a:lnTo>
                  <a:lnTo>
                    <a:pt x="77941" y="28219"/>
                  </a:lnTo>
                  <a:lnTo>
                    <a:pt x="77614" y="28596"/>
                  </a:lnTo>
                  <a:lnTo>
                    <a:pt x="77966" y="28571"/>
                  </a:lnTo>
                  <a:lnTo>
                    <a:pt x="78368" y="28872"/>
                  </a:lnTo>
                  <a:lnTo>
                    <a:pt x="78394" y="29275"/>
                  </a:lnTo>
                  <a:lnTo>
                    <a:pt x="78016" y="28898"/>
                  </a:lnTo>
                  <a:lnTo>
                    <a:pt x="77664" y="29325"/>
                  </a:lnTo>
                  <a:lnTo>
                    <a:pt x="77262" y="28948"/>
                  </a:lnTo>
                  <a:lnTo>
                    <a:pt x="76910" y="28998"/>
                  </a:lnTo>
                  <a:lnTo>
                    <a:pt x="76960" y="29728"/>
                  </a:lnTo>
                  <a:lnTo>
                    <a:pt x="76658" y="30130"/>
                  </a:lnTo>
                  <a:lnTo>
                    <a:pt x="77689" y="29652"/>
                  </a:lnTo>
                  <a:lnTo>
                    <a:pt x="78092" y="30029"/>
                  </a:lnTo>
                  <a:lnTo>
                    <a:pt x="78117" y="30356"/>
                  </a:lnTo>
                  <a:lnTo>
                    <a:pt x="77388" y="30432"/>
                  </a:lnTo>
                  <a:lnTo>
                    <a:pt x="77010" y="30457"/>
                  </a:lnTo>
                  <a:lnTo>
                    <a:pt x="76709" y="30834"/>
                  </a:lnTo>
                  <a:lnTo>
                    <a:pt x="76734" y="31211"/>
                  </a:lnTo>
                  <a:lnTo>
                    <a:pt x="77438" y="31161"/>
                  </a:lnTo>
                  <a:lnTo>
                    <a:pt x="77513" y="31865"/>
                  </a:lnTo>
                  <a:lnTo>
                    <a:pt x="77136" y="31890"/>
                  </a:lnTo>
                  <a:lnTo>
                    <a:pt x="76784" y="31916"/>
                  </a:lnTo>
                  <a:lnTo>
                    <a:pt x="76457" y="32318"/>
                  </a:lnTo>
                  <a:lnTo>
                    <a:pt x="76130" y="32720"/>
                  </a:lnTo>
                  <a:lnTo>
                    <a:pt x="75350" y="32419"/>
                  </a:lnTo>
                  <a:lnTo>
                    <a:pt x="75023" y="32796"/>
                  </a:lnTo>
                  <a:lnTo>
                    <a:pt x="75049" y="33173"/>
                  </a:lnTo>
                  <a:lnTo>
                    <a:pt x="75074" y="33525"/>
                  </a:lnTo>
                  <a:lnTo>
                    <a:pt x="74747" y="33550"/>
                  </a:lnTo>
                  <a:lnTo>
                    <a:pt x="74395" y="33902"/>
                  </a:lnTo>
                  <a:lnTo>
                    <a:pt x="74797" y="34280"/>
                  </a:lnTo>
                  <a:lnTo>
                    <a:pt x="74445" y="34657"/>
                  </a:lnTo>
                  <a:lnTo>
                    <a:pt x="73716" y="34732"/>
                  </a:lnTo>
                  <a:lnTo>
                    <a:pt x="74118" y="35059"/>
                  </a:lnTo>
                  <a:lnTo>
                    <a:pt x="74520" y="35411"/>
                  </a:lnTo>
                  <a:lnTo>
                    <a:pt x="74847" y="35009"/>
                  </a:lnTo>
                  <a:lnTo>
                    <a:pt x="74923" y="35713"/>
                  </a:lnTo>
                  <a:lnTo>
                    <a:pt x="74168" y="35764"/>
                  </a:lnTo>
                  <a:lnTo>
                    <a:pt x="73816" y="35789"/>
                  </a:lnTo>
                  <a:lnTo>
                    <a:pt x="73841" y="36166"/>
                  </a:lnTo>
                  <a:lnTo>
                    <a:pt x="74219" y="36493"/>
                  </a:lnTo>
                  <a:lnTo>
                    <a:pt x="73892" y="36870"/>
                  </a:lnTo>
                  <a:lnTo>
                    <a:pt x="73514" y="36895"/>
                  </a:lnTo>
                  <a:lnTo>
                    <a:pt x="73188" y="37323"/>
                  </a:lnTo>
                  <a:lnTo>
                    <a:pt x="72861" y="37700"/>
                  </a:lnTo>
                  <a:lnTo>
                    <a:pt x="73238" y="38052"/>
                  </a:lnTo>
                  <a:lnTo>
                    <a:pt x="73263" y="38379"/>
                  </a:lnTo>
                  <a:lnTo>
                    <a:pt x="72936" y="38756"/>
                  </a:lnTo>
                  <a:lnTo>
                    <a:pt x="72559" y="38429"/>
                  </a:lnTo>
                  <a:lnTo>
                    <a:pt x="72534" y="38102"/>
                  </a:lnTo>
                  <a:lnTo>
                    <a:pt x="72207" y="38832"/>
                  </a:lnTo>
                  <a:lnTo>
                    <a:pt x="72232" y="39184"/>
                  </a:lnTo>
                  <a:lnTo>
                    <a:pt x="72634" y="39159"/>
                  </a:lnTo>
                  <a:lnTo>
                    <a:pt x="72685" y="39888"/>
                  </a:lnTo>
                  <a:lnTo>
                    <a:pt x="72332" y="40291"/>
                  </a:lnTo>
                  <a:lnTo>
                    <a:pt x="71980" y="40316"/>
                  </a:lnTo>
                  <a:lnTo>
                    <a:pt x="72031" y="41020"/>
                  </a:lnTo>
                  <a:lnTo>
                    <a:pt x="71704" y="41422"/>
                  </a:lnTo>
                  <a:lnTo>
                    <a:pt x="71326" y="41447"/>
                  </a:lnTo>
                  <a:lnTo>
                    <a:pt x="71352" y="41800"/>
                  </a:lnTo>
                  <a:lnTo>
                    <a:pt x="71729" y="41774"/>
                  </a:lnTo>
                  <a:lnTo>
                    <a:pt x="71754" y="42152"/>
                  </a:lnTo>
                  <a:lnTo>
                    <a:pt x="71779" y="42529"/>
                  </a:lnTo>
                  <a:lnTo>
                    <a:pt x="71452" y="42906"/>
                  </a:lnTo>
                  <a:lnTo>
                    <a:pt x="70723" y="42604"/>
                  </a:lnTo>
                  <a:lnTo>
                    <a:pt x="70673" y="42252"/>
                  </a:lnTo>
                  <a:lnTo>
                    <a:pt x="70295" y="41875"/>
                  </a:lnTo>
                  <a:lnTo>
                    <a:pt x="69943" y="42303"/>
                  </a:lnTo>
                  <a:lnTo>
                    <a:pt x="69616" y="42705"/>
                  </a:lnTo>
                  <a:lnTo>
                    <a:pt x="69214" y="42730"/>
                  </a:lnTo>
                  <a:lnTo>
                    <a:pt x="68887" y="42755"/>
                  </a:lnTo>
                  <a:lnTo>
                    <a:pt x="68937" y="43459"/>
                  </a:lnTo>
                  <a:lnTo>
                    <a:pt x="68560" y="43837"/>
                  </a:lnTo>
                  <a:lnTo>
                    <a:pt x="68308" y="44591"/>
                  </a:lnTo>
                  <a:lnTo>
                    <a:pt x="67956" y="44616"/>
                  </a:lnTo>
                  <a:lnTo>
                    <a:pt x="67579" y="44641"/>
                  </a:lnTo>
                  <a:lnTo>
                    <a:pt x="67604" y="45044"/>
                  </a:lnTo>
                  <a:lnTo>
                    <a:pt x="67655" y="45723"/>
                  </a:lnTo>
                  <a:lnTo>
                    <a:pt x="67277" y="45421"/>
                  </a:lnTo>
                  <a:lnTo>
                    <a:pt x="66925" y="45798"/>
                  </a:lnTo>
                  <a:lnTo>
                    <a:pt x="66598" y="46201"/>
                  </a:lnTo>
                  <a:lnTo>
                    <a:pt x="66196" y="45849"/>
                  </a:lnTo>
                  <a:lnTo>
                    <a:pt x="65894" y="46251"/>
                  </a:lnTo>
                  <a:lnTo>
                    <a:pt x="65517" y="46628"/>
                  </a:lnTo>
                  <a:lnTo>
                    <a:pt x="65190" y="46653"/>
                  </a:lnTo>
                  <a:lnTo>
                    <a:pt x="65240" y="47408"/>
                  </a:lnTo>
                  <a:lnTo>
                    <a:pt x="64838" y="47056"/>
                  </a:lnTo>
                  <a:lnTo>
                    <a:pt x="64486" y="47081"/>
                  </a:lnTo>
                  <a:lnTo>
                    <a:pt x="64888" y="47433"/>
                  </a:lnTo>
                  <a:lnTo>
                    <a:pt x="64913" y="47785"/>
                  </a:lnTo>
                  <a:lnTo>
                    <a:pt x="64536" y="47836"/>
                  </a:lnTo>
                  <a:lnTo>
                    <a:pt x="64134" y="47483"/>
                  </a:lnTo>
                  <a:lnTo>
                    <a:pt x="63832" y="47886"/>
                  </a:lnTo>
                  <a:lnTo>
                    <a:pt x="63454" y="47911"/>
                  </a:lnTo>
                  <a:lnTo>
                    <a:pt x="63077" y="47936"/>
                  </a:lnTo>
                  <a:lnTo>
                    <a:pt x="62725" y="47961"/>
                  </a:lnTo>
                  <a:lnTo>
                    <a:pt x="62750" y="48339"/>
                  </a:lnTo>
                  <a:lnTo>
                    <a:pt x="63153" y="49018"/>
                  </a:lnTo>
                  <a:lnTo>
                    <a:pt x="62826" y="49043"/>
                  </a:lnTo>
                  <a:lnTo>
                    <a:pt x="62423" y="49068"/>
                  </a:lnTo>
                  <a:lnTo>
                    <a:pt x="61669" y="48766"/>
                  </a:lnTo>
                  <a:lnTo>
                    <a:pt x="61342" y="48791"/>
                  </a:lnTo>
                  <a:lnTo>
                    <a:pt x="61015" y="49194"/>
                  </a:lnTo>
                  <a:lnTo>
                    <a:pt x="61392" y="49521"/>
                  </a:lnTo>
                  <a:lnTo>
                    <a:pt x="61442" y="49898"/>
                  </a:lnTo>
                  <a:lnTo>
                    <a:pt x="61065" y="49923"/>
                  </a:lnTo>
                  <a:lnTo>
                    <a:pt x="60336" y="49973"/>
                  </a:lnTo>
                  <a:lnTo>
                    <a:pt x="60009" y="50753"/>
                  </a:lnTo>
                  <a:lnTo>
                    <a:pt x="59933" y="50024"/>
                  </a:lnTo>
                  <a:lnTo>
                    <a:pt x="59607" y="50049"/>
                  </a:lnTo>
                  <a:lnTo>
                    <a:pt x="59254" y="50426"/>
                  </a:lnTo>
                  <a:lnTo>
                    <a:pt x="58902" y="50099"/>
                  </a:lnTo>
                  <a:lnTo>
                    <a:pt x="58500" y="50124"/>
                  </a:lnTo>
                  <a:lnTo>
                    <a:pt x="58173" y="50149"/>
                  </a:lnTo>
                  <a:lnTo>
                    <a:pt x="58198" y="50527"/>
                  </a:lnTo>
                  <a:lnTo>
                    <a:pt x="58223" y="50879"/>
                  </a:lnTo>
                  <a:lnTo>
                    <a:pt x="58575" y="51206"/>
                  </a:lnTo>
                  <a:lnTo>
                    <a:pt x="58978" y="51155"/>
                  </a:lnTo>
                  <a:lnTo>
                    <a:pt x="59003" y="51533"/>
                  </a:lnTo>
                  <a:lnTo>
                    <a:pt x="58626" y="51558"/>
                  </a:lnTo>
                  <a:lnTo>
                    <a:pt x="58299" y="51960"/>
                  </a:lnTo>
                  <a:lnTo>
                    <a:pt x="57544" y="52010"/>
                  </a:lnTo>
                  <a:lnTo>
                    <a:pt x="57569" y="52363"/>
                  </a:lnTo>
                  <a:lnTo>
                    <a:pt x="57997" y="52715"/>
                  </a:lnTo>
                  <a:lnTo>
                    <a:pt x="58022" y="53067"/>
                  </a:lnTo>
                  <a:lnTo>
                    <a:pt x="57268" y="52765"/>
                  </a:lnTo>
                  <a:lnTo>
                    <a:pt x="57293" y="53117"/>
                  </a:lnTo>
                  <a:lnTo>
                    <a:pt x="57318" y="53494"/>
                  </a:lnTo>
                  <a:lnTo>
                    <a:pt x="57720" y="54173"/>
                  </a:lnTo>
                  <a:lnTo>
                    <a:pt x="58475" y="54098"/>
                  </a:lnTo>
                  <a:lnTo>
                    <a:pt x="58500" y="54500"/>
                  </a:lnTo>
                  <a:lnTo>
                    <a:pt x="58148" y="54525"/>
                  </a:lnTo>
                  <a:lnTo>
                    <a:pt x="57368" y="54198"/>
                  </a:lnTo>
                  <a:lnTo>
                    <a:pt x="57418" y="54576"/>
                  </a:lnTo>
                  <a:lnTo>
                    <a:pt x="57444" y="54928"/>
                  </a:lnTo>
                  <a:lnTo>
                    <a:pt x="57821" y="55607"/>
                  </a:lnTo>
                  <a:lnTo>
                    <a:pt x="58248" y="55934"/>
                  </a:lnTo>
                  <a:lnTo>
                    <a:pt x="57896" y="56336"/>
                  </a:lnTo>
                  <a:lnTo>
                    <a:pt x="57519" y="56009"/>
                  </a:lnTo>
                  <a:lnTo>
                    <a:pt x="57192" y="56412"/>
                  </a:lnTo>
                  <a:lnTo>
                    <a:pt x="57217" y="56764"/>
                  </a:lnTo>
                  <a:lnTo>
                    <a:pt x="57947" y="57066"/>
                  </a:lnTo>
                  <a:lnTo>
                    <a:pt x="57620" y="57091"/>
                  </a:lnTo>
                  <a:lnTo>
                    <a:pt x="57242" y="57141"/>
                  </a:lnTo>
                  <a:lnTo>
                    <a:pt x="57268" y="57493"/>
                  </a:lnTo>
                  <a:lnTo>
                    <a:pt x="57670" y="57845"/>
                  </a:lnTo>
                  <a:lnTo>
                    <a:pt x="58047" y="58147"/>
                  </a:lnTo>
                  <a:lnTo>
                    <a:pt x="58802" y="58097"/>
                  </a:lnTo>
                  <a:lnTo>
                    <a:pt x="59506" y="57694"/>
                  </a:lnTo>
                  <a:lnTo>
                    <a:pt x="59506" y="57694"/>
                  </a:lnTo>
                  <a:lnTo>
                    <a:pt x="58827" y="58449"/>
                  </a:lnTo>
                  <a:lnTo>
                    <a:pt x="58475" y="58826"/>
                  </a:lnTo>
                  <a:lnTo>
                    <a:pt x="58123" y="59254"/>
                  </a:lnTo>
                  <a:lnTo>
                    <a:pt x="58953" y="59933"/>
                  </a:lnTo>
                  <a:lnTo>
                    <a:pt x="58575" y="59958"/>
                  </a:lnTo>
                  <a:lnTo>
                    <a:pt x="58173" y="59983"/>
                  </a:lnTo>
                  <a:lnTo>
                    <a:pt x="57871" y="60360"/>
                  </a:lnTo>
                  <a:lnTo>
                    <a:pt x="57469" y="60033"/>
                  </a:lnTo>
                  <a:lnTo>
                    <a:pt x="57142" y="60058"/>
                  </a:lnTo>
                  <a:lnTo>
                    <a:pt x="56790" y="60788"/>
                  </a:lnTo>
                  <a:lnTo>
                    <a:pt x="56840" y="61165"/>
                  </a:lnTo>
                  <a:lnTo>
                    <a:pt x="56538" y="61920"/>
                  </a:lnTo>
                  <a:lnTo>
                    <a:pt x="56915" y="62272"/>
                  </a:lnTo>
                  <a:lnTo>
                    <a:pt x="57569" y="61115"/>
                  </a:lnTo>
                  <a:lnTo>
                    <a:pt x="58274" y="61064"/>
                  </a:lnTo>
                  <a:lnTo>
                    <a:pt x="58299" y="61391"/>
                  </a:lnTo>
                  <a:lnTo>
                    <a:pt x="58349" y="62146"/>
                  </a:lnTo>
                  <a:lnTo>
                    <a:pt x="58022" y="62171"/>
                  </a:lnTo>
                  <a:lnTo>
                    <a:pt x="58072" y="62900"/>
                  </a:lnTo>
                  <a:lnTo>
                    <a:pt x="57720" y="63252"/>
                  </a:lnTo>
                  <a:lnTo>
                    <a:pt x="57695" y="62926"/>
                  </a:lnTo>
                  <a:lnTo>
                    <a:pt x="57393" y="63278"/>
                  </a:lnTo>
                  <a:lnTo>
                    <a:pt x="57418" y="63655"/>
                  </a:lnTo>
                  <a:lnTo>
                    <a:pt x="57469" y="64384"/>
                  </a:lnTo>
                  <a:lnTo>
                    <a:pt x="57494" y="64761"/>
                  </a:lnTo>
                  <a:lnTo>
                    <a:pt x="58274" y="65415"/>
                  </a:lnTo>
                  <a:lnTo>
                    <a:pt x="59405" y="65692"/>
                  </a:lnTo>
                  <a:lnTo>
                    <a:pt x="58701" y="66472"/>
                  </a:lnTo>
                  <a:lnTo>
                    <a:pt x="59481" y="66799"/>
                  </a:lnTo>
                  <a:lnTo>
                    <a:pt x="59808" y="66371"/>
                  </a:lnTo>
                  <a:lnTo>
                    <a:pt x="59858" y="67100"/>
                  </a:lnTo>
                  <a:lnTo>
                    <a:pt x="60965" y="67025"/>
                  </a:lnTo>
                  <a:lnTo>
                    <a:pt x="61694" y="66950"/>
                  </a:lnTo>
                  <a:lnTo>
                    <a:pt x="62398" y="66547"/>
                  </a:lnTo>
                  <a:lnTo>
                    <a:pt x="62423" y="66899"/>
                  </a:lnTo>
                  <a:lnTo>
                    <a:pt x="63077" y="66497"/>
                  </a:lnTo>
                  <a:lnTo>
                    <a:pt x="63429" y="66069"/>
                  </a:lnTo>
                  <a:lnTo>
                    <a:pt x="63731" y="65340"/>
                  </a:lnTo>
                  <a:lnTo>
                    <a:pt x="64083" y="64938"/>
                  </a:lnTo>
                  <a:lnTo>
                    <a:pt x="65165" y="64485"/>
                  </a:lnTo>
                  <a:lnTo>
                    <a:pt x="65114" y="64158"/>
                  </a:lnTo>
                  <a:lnTo>
                    <a:pt x="65441" y="63755"/>
                  </a:lnTo>
                  <a:lnTo>
                    <a:pt x="66171" y="63705"/>
                  </a:lnTo>
                  <a:lnTo>
                    <a:pt x="66196" y="64057"/>
                  </a:lnTo>
                  <a:lnTo>
                    <a:pt x="66598" y="64384"/>
                  </a:lnTo>
                  <a:lnTo>
                    <a:pt x="67302" y="63982"/>
                  </a:lnTo>
                  <a:lnTo>
                    <a:pt x="67252" y="63252"/>
                  </a:lnTo>
                  <a:lnTo>
                    <a:pt x="67881" y="62448"/>
                  </a:lnTo>
                  <a:lnTo>
                    <a:pt x="67831" y="61718"/>
                  </a:lnTo>
                  <a:lnTo>
                    <a:pt x="67453" y="61442"/>
                  </a:lnTo>
                  <a:lnTo>
                    <a:pt x="68107" y="60612"/>
                  </a:lnTo>
                  <a:lnTo>
                    <a:pt x="68459" y="60234"/>
                  </a:lnTo>
                  <a:lnTo>
                    <a:pt x="68786" y="59832"/>
                  </a:lnTo>
                  <a:lnTo>
                    <a:pt x="69164" y="59807"/>
                  </a:lnTo>
                  <a:lnTo>
                    <a:pt x="69214" y="60536"/>
                  </a:lnTo>
                  <a:lnTo>
                    <a:pt x="68887" y="60939"/>
                  </a:lnTo>
                  <a:lnTo>
                    <a:pt x="68510" y="60964"/>
                  </a:lnTo>
                  <a:lnTo>
                    <a:pt x="68560" y="61668"/>
                  </a:lnTo>
                  <a:lnTo>
                    <a:pt x="68937" y="61643"/>
                  </a:lnTo>
                  <a:lnTo>
                    <a:pt x="70044" y="62272"/>
                  </a:lnTo>
                  <a:lnTo>
                    <a:pt x="69444" y="63072"/>
                  </a:lnTo>
                  <a:lnTo>
                    <a:pt x="69444" y="63072"/>
                  </a:lnTo>
                  <a:lnTo>
                    <a:pt x="69415" y="63076"/>
                  </a:lnTo>
                  <a:lnTo>
                    <a:pt x="69465" y="63806"/>
                  </a:lnTo>
                  <a:lnTo>
                    <a:pt x="69490" y="64158"/>
                  </a:lnTo>
                  <a:lnTo>
                    <a:pt x="69566" y="64887"/>
                  </a:lnTo>
                  <a:lnTo>
                    <a:pt x="69591" y="65239"/>
                  </a:lnTo>
                  <a:lnTo>
                    <a:pt x="69616" y="65591"/>
                  </a:lnTo>
                  <a:lnTo>
                    <a:pt x="69641" y="65969"/>
                  </a:lnTo>
                  <a:lnTo>
                    <a:pt x="69667" y="66321"/>
                  </a:lnTo>
                  <a:lnTo>
                    <a:pt x="70044" y="66296"/>
                  </a:lnTo>
                  <a:lnTo>
                    <a:pt x="70094" y="67025"/>
                  </a:lnTo>
                  <a:lnTo>
                    <a:pt x="70396" y="66623"/>
                  </a:lnTo>
                  <a:lnTo>
                    <a:pt x="70798" y="66975"/>
                  </a:lnTo>
                  <a:lnTo>
                    <a:pt x="70471" y="67729"/>
                  </a:lnTo>
                  <a:lnTo>
                    <a:pt x="70496" y="68081"/>
                  </a:lnTo>
                  <a:lnTo>
                    <a:pt x="70522" y="68433"/>
                  </a:lnTo>
                  <a:lnTo>
                    <a:pt x="70547" y="68785"/>
                  </a:lnTo>
                  <a:lnTo>
                    <a:pt x="70622" y="69540"/>
                  </a:lnTo>
                  <a:lnTo>
                    <a:pt x="70647" y="69892"/>
                  </a:lnTo>
                  <a:lnTo>
                    <a:pt x="71075" y="70219"/>
                  </a:lnTo>
                  <a:lnTo>
                    <a:pt x="70698" y="70621"/>
                  </a:lnTo>
                  <a:lnTo>
                    <a:pt x="70773" y="71326"/>
                  </a:lnTo>
                  <a:lnTo>
                    <a:pt x="71176" y="71653"/>
                  </a:lnTo>
                  <a:lnTo>
                    <a:pt x="71528" y="71627"/>
                  </a:lnTo>
                  <a:lnTo>
                    <a:pt x="71603" y="72734"/>
                  </a:lnTo>
                  <a:lnTo>
                    <a:pt x="72408" y="73011"/>
                  </a:lnTo>
                  <a:lnTo>
                    <a:pt x="72433" y="73388"/>
                  </a:lnTo>
                  <a:lnTo>
                    <a:pt x="72458" y="73740"/>
                  </a:lnTo>
                  <a:lnTo>
                    <a:pt x="72081" y="73765"/>
                  </a:lnTo>
                  <a:lnTo>
                    <a:pt x="72106" y="74142"/>
                  </a:lnTo>
                  <a:lnTo>
                    <a:pt x="71754" y="74520"/>
                  </a:lnTo>
                  <a:lnTo>
                    <a:pt x="71779" y="74872"/>
                  </a:lnTo>
                  <a:lnTo>
                    <a:pt x="71804" y="75249"/>
                  </a:lnTo>
                  <a:lnTo>
                    <a:pt x="72232" y="75551"/>
                  </a:lnTo>
                  <a:lnTo>
                    <a:pt x="72257" y="75953"/>
                  </a:lnTo>
                  <a:lnTo>
                    <a:pt x="72659" y="76255"/>
                  </a:lnTo>
                  <a:lnTo>
                    <a:pt x="72685" y="76632"/>
                  </a:lnTo>
                  <a:lnTo>
                    <a:pt x="72735" y="77362"/>
                  </a:lnTo>
                  <a:lnTo>
                    <a:pt x="72408" y="77764"/>
                  </a:lnTo>
                  <a:lnTo>
                    <a:pt x="72810" y="78066"/>
                  </a:lnTo>
                  <a:lnTo>
                    <a:pt x="73137" y="77689"/>
                  </a:lnTo>
                  <a:lnTo>
                    <a:pt x="73540" y="78016"/>
                  </a:lnTo>
                  <a:lnTo>
                    <a:pt x="74571" y="77588"/>
                  </a:lnTo>
                  <a:lnTo>
                    <a:pt x="74973" y="77890"/>
                  </a:lnTo>
                  <a:lnTo>
                    <a:pt x="75325" y="77865"/>
                  </a:lnTo>
                  <a:lnTo>
                    <a:pt x="75703" y="77839"/>
                  </a:lnTo>
                  <a:lnTo>
                    <a:pt x="75677" y="77487"/>
                  </a:lnTo>
                  <a:lnTo>
                    <a:pt x="75627" y="76758"/>
                  </a:lnTo>
                  <a:lnTo>
                    <a:pt x="75577" y="76029"/>
                  </a:lnTo>
                  <a:lnTo>
                    <a:pt x="75879" y="75651"/>
                  </a:lnTo>
                  <a:lnTo>
                    <a:pt x="76231" y="75626"/>
                  </a:lnTo>
                  <a:lnTo>
                    <a:pt x="76608" y="75601"/>
                  </a:lnTo>
                  <a:lnTo>
                    <a:pt x="76935" y="75174"/>
                  </a:lnTo>
                  <a:lnTo>
                    <a:pt x="76583" y="75199"/>
                  </a:lnTo>
                  <a:lnTo>
                    <a:pt x="76583" y="75199"/>
                  </a:lnTo>
                  <a:lnTo>
                    <a:pt x="76910" y="74847"/>
                  </a:lnTo>
                  <a:lnTo>
                    <a:pt x="77614" y="74419"/>
                  </a:lnTo>
                  <a:lnTo>
                    <a:pt x="78368" y="74721"/>
                  </a:lnTo>
                  <a:lnTo>
                    <a:pt x="78394" y="75073"/>
                  </a:lnTo>
                  <a:lnTo>
                    <a:pt x="78746" y="75048"/>
                  </a:lnTo>
                  <a:lnTo>
                    <a:pt x="79475" y="74972"/>
                  </a:lnTo>
                  <a:lnTo>
                    <a:pt x="79852" y="74947"/>
                  </a:lnTo>
                  <a:lnTo>
                    <a:pt x="79802" y="74243"/>
                  </a:lnTo>
                  <a:lnTo>
                    <a:pt x="79777" y="73866"/>
                  </a:lnTo>
                  <a:lnTo>
                    <a:pt x="80380" y="72734"/>
                  </a:lnTo>
                  <a:lnTo>
                    <a:pt x="80330" y="72030"/>
                  </a:lnTo>
                  <a:lnTo>
                    <a:pt x="80682" y="71653"/>
                  </a:lnTo>
                  <a:lnTo>
                    <a:pt x="81009" y="71225"/>
                  </a:lnTo>
                  <a:lnTo>
                    <a:pt x="80984" y="70873"/>
                  </a:lnTo>
                  <a:lnTo>
                    <a:pt x="80607" y="70898"/>
                  </a:lnTo>
                  <a:lnTo>
                    <a:pt x="80934" y="70144"/>
                  </a:lnTo>
                  <a:lnTo>
                    <a:pt x="81261" y="69766"/>
                  </a:lnTo>
                  <a:lnTo>
                    <a:pt x="80858" y="69439"/>
                  </a:lnTo>
                  <a:lnTo>
                    <a:pt x="80833" y="69062"/>
                  </a:lnTo>
                  <a:lnTo>
                    <a:pt x="80808" y="68735"/>
                  </a:lnTo>
                  <a:lnTo>
                    <a:pt x="81135" y="68308"/>
                  </a:lnTo>
                  <a:lnTo>
                    <a:pt x="81110" y="67930"/>
                  </a:lnTo>
                  <a:lnTo>
                    <a:pt x="81437" y="67201"/>
                  </a:lnTo>
                  <a:lnTo>
                    <a:pt x="81386" y="66874"/>
                  </a:lnTo>
                  <a:lnTo>
                    <a:pt x="81361" y="66472"/>
                  </a:lnTo>
                  <a:lnTo>
                    <a:pt x="80934" y="65793"/>
                  </a:lnTo>
                  <a:lnTo>
                    <a:pt x="81638" y="65365"/>
                  </a:lnTo>
                  <a:lnTo>
                    <a:pt x="80531" y="65114"/>
                  </a:lnTo>
                  <a:lnTo>
                    <a:pt x="80858" y="64686"/>
                  </a:lnTo>
                  <a:lnTo>
                    <a:pt x="81613" y="65013"/>
                  </a:lnTo>
                  <a:lnTo>
                    <a:pt x="81990" y="64988"/>
                  </a:lnTo>
                  <a:lnTo>
                    <a:pt x="82644" y="64208"/>
                  </a:lnTo>
                  <a:lnTo>
                    <a:pt x="82594" y="63831"/>
                  </a:lnTo>
                  <a:lnTo>
                    <a:pt x="82569" y="63479"/>
                  </a:lnTo>
                  <a:lnTo>
                    <a:pt x="82946" y="63454"/>
                  </a:lnTo>
                  <a:lnTo>
                    <a:pt x="83298" y="63403"/>
                  </a:lnTo>
                  <a:lnTo>
                    <a:pt x="83700" y="63755"/>
                  </a:lnTo>
                  <a:lnTo>
                    <a:pt x="84027" y="63001"/>
                  </a:lnTo>
                  <a:lnTo>
                    <a:pt x="84329" y="62624"/>
                  </a:lnTo>
                  <a:lnTo>
                    <a:pt x="85033" y="62196"/>
                  </a:lnTo>
                  <a:lnTo>
                    <a:pt x="84279" y="61894"/>
                  </a:lnTo>
                  <a:lnTo>
                    <a:pt x="84254" y="61517"/>
                  </a:lnTo>
                  <a:lnTo>
                    <a:pt x="84606" y="61115"/>
                  </a:lnTo>
                  <a:lnTo>
                    <a:pt x="84933" y="61090"/>
                  </a:lnTo>
                  <a:lnTo>
                    <a:pt x="85587" y="59983"/>
                  </a:lnTo>
                  <a:lnTo>
                    <a:pt x="85184" y="59631"/>
                  </a:lnTo>
                  <a:lnTo>
                    <a:pt x="85134" y="58927"/>
                  </a:lnTo>
                  <a:lnTo>
                    <a:pt x="84455" y="59304"/>
                  </a:lnTo>
                  <a:lnTo>
                    <a:pt x="84430" y="58977"/>
                  </a:lnTo>
                  <a:lnTo>
                    <a:pt x="84404" y="58575"/>
                  </a:lnTo>
                  <a:lnTo>
                    <a:pt x="83977" y="58273"/>
                  </a:lnTo>
                  <a:lnTo>
                    <a:pt x="83625" y="57946"/>
                  </a:lnTo>
                  <a:lnTo>
                    <a:pt x="83600" y="57594"/>
                  </a:lnTo>
                  <a:lnTo>
                    <a:pt x="83549" y="57216"/>
                  </a:lnTo>
                  <a:lnTo>
                    <a:pt x="82845" y="57644"/>
                  </a:lnTo>
                  <a:lnTo>
                    <a:pt x="82443" y="57317"/>
                  </a:lnTo>
                  <a:lnTo>
                    <a:pt x="82066" y="56940"/>
                  </a:lnTo>
                  <a:lnTo>
                    <a:pt x="81990" y="56236"/>
                  </a:lnTo>
                  <a:lnTo>
                    <a:pt x="81613" y="55934"/>
                  </a:lnTo>
                  <a:lnTo>
                    <a:pt x="81588" y="55557"/>
                  </a:lnTo>
                  <a:lnTo>
                    <a:pt x="81210" y="55230"/>
                  </a:lnTo>
                  <a:lnTo>
                    <a:pt x="81537" y="55204"/>
                  </a:lnTo>
                  <a:lnTo>
                    <a:pt x="81889" y="54802"/>
                  </a:lnTo>
                  <a:lnTo>
                    <a:pt x="81814" y="54073"/>
                  </a:lnTo>
                  <a:lnTo>
                    <a:pt x="81789" y="53695"/>
                  </a:lnTo>
                  <a:lnTo>
                    <a:pt x="81739" y="52991"/>
                  </a:lnTo>
                  <a:lnTo>
                    <a:pt x="82116" y="52966"/>
                  </a:lnTo>
                  <a:lnTo>
                    <a:pt x="81713" y="52639"/>
                  </a:lnTo>
                  <a:lnTo>
                    <a:pt x="82040" y="52237"/>
                  </a:lnTo>
                  <a:lnTo>
                    <a:pt x="81990" y="51533"/>
                  </a:lnTo>
                  <a:lnTo>
                    <a:pt x="82317" y="51130"/>
                  </a:lnTo>
                  <a:lnTo>
                    <a:pt x="82267" y="50401"/>
                  </a:lnTo>
                  <a:lnTo>
                    <a:pt x="81160" y="50476"/>
                  </a:lnTo>
                  <a:lnTo>
                    <a:pt x="81110" y="49772"/>
                  </a:lnTo>
                  <a:lnTo>
                    <a:pt x="81462" y="49370"/>
                  </a:lnTo>
                  <a:lnTo>
                    <a:pt x="82216" y="49671"/>
                  </a:lnTo>
                  <a:lnTo>
                    <a:pt x="82543" y="49294"/>
                  </a:lnTo>
                  <a:lnTo>
                    <a:pt x="82921" y="49269"/>
                  </a:lnTo>
                  <a:lnTo>
                    <a:pt x="83248" y="48892"/>
                  </a:lnTo>
                  <a:lnTo>
                    <a:pt x="83625" y="48867"/>
                  </a:lnTo>
                  <a:lnTo>
                    <a:pt x="84304" y="48439"/>
                  </a:lnTo>
                  <a:lnTo>
                    <a:pt x="83901" y="48112"/>
                  </a:lnTo>
                  <a:lnTo>
                    <a:pt x="84581" y="47307"/>
                  </a:lnTo>
                  <a:lnTo>
                    <a:pt x="84178" y="46980"/>
                  </a:lnTo>
                  <a:lnTo>
                    <a:pt x="84933" y="46905"/>
                  </a:lnTo>
                  <a:lnTo>
                    <a:pt x="85234" y="46176"/>
                  </a:lnTo>
                  <a:lnTo>
                    <a:pt x="85612" y="46503"/>
                  </a:lnTo>
                  <a:lnTo>
                    <a:pt x="86316" y="46100"/>
                  </a:lnTo>
                  <a:lnTo>
                    <a:pt x="85939" y="45748"/>
                  </a:lnTo>
                  <a:lnTo>
                    <a:pt x="86240" y="45346"/>
                  </a:lnTo>
                  <a:lnTo>
                    <a:pt x="86618" y="45321"/>
                  </a:lnTo>
                  <a:lnTo>
                    <a:pt x="87322" y="44893"/>
                  </a:lnTo>
                  <a:lnTo>
                    <a:pt x="87272" y="44164"/>
                  </a:lnTo>
                  <a:lnTo>
                    <a:pt x="87221" y="43837"/>
                  </a:lnTo>
                  <a:lnTo>
                    <a:pt x="87196" y="43485"/>
                  </a:lnTo>
                  <a:lnTo>
                    <a:pt x="87523" y="42730"/>
                  </a:lnTo>
                  <a:lnTo>
                    <a:pt x="87850" y="42705"/>
                  </a:lnTo>
                  <a:lnTo>
                    <a:pt x="88152" y="41925"/>
                  </a:lnTo>
                  <a:lnTo>
                    <a:pt x="88504" y="41548"/>
                  </a:lnTo>
                  <a:lnTo>
                    <a:pt x="88102" y="41221"/>
                  </a:lnTo>
                  <a:lnTo>
                    <a:pt x="88076" y="40869"/>
                  </a:lnTo>
                  <a:lnTo>
                    <a:pt x="88026" y="40114"/>
                  </a:lnTo>
                  <a:lnTo>
                    <a:pt x="87951" y="39385"/>
                  </a:lnTo>
                  <a:lnTo>
                    <a:pt x="88303" y="39008"/>
                  </a:lnTo>
                  <a:lnTo>
                    <a:pt x="88278" y="38656"/>
                  </a:lnTo>
                  <a:lnTo>
                    <a:pt x="88227" y="38279"/>
                  </a:lnTo>
                  <a:lnTo>
                    <a:pt x="88579" y="37901"/>
                  </a:lnTo>
                  <a:lnTo>
                    <a:pt x="89309" y="37826"/>
                  </a:lnTo>
                  <a:lnTo>
                    <a:pt x="89258" y="37096"/>
                  </a:lnTo>
                  <a:lnTo>
                    <a:pt x="89208" y="36392"/>
                  </a:lnTo>
                  <a:lnTo>
                    <a:pt x="89183" y="36040"/>
                  </a:lnTo>
                  <a:lnTo>
                    <a:pt x="89510" y="36015"/>
                  </a:lnTo>
                  <a:lnTo>
                    <a:pt x="89912" y="36342"/>
                  </a:lnTo>
                  <a:lnTo>
                    <a:pt x="90591" y="35537"/>
                  </a:lnTo>
                  <a:lnTo>
                    <a:pt x="90969" y="35914"/>
                  </a:lnTo>
                  <a:lnTo>
                    <a:pt x="91346" y="35864"/>
                  </a:lnTo>
                  <a:lnTo>
                    <a:pt x="91698" y="35839"/>
                  </a:lnTo>
                  <a:lnTo>
                    <a:pt x="92075" y="36166"/>
                  </a:lnTo>
                  <a:lnTo>
                    <a:pt x="92402" y="35789"/>
                  </a:lnTo>
                  <a:lnTo>
                    <a:pt x="92327" y="35034"/>
                  </a:lnTo>
                  <a:lnTo>
                    <a:pt x="91949" y="34732"/>
                  </a:lnTo>
                  <a:lnTo>
                    <a:pt x="91547" y="34053"/>
                  </a:lnTo>
                  <a:lnTo>
                    <a:pt x="91522" y="33676"/>
                  </a:lnTo>
                  <a:lnTo>
                    <a:pt x="91446" y="32947"/>
                  </a:lnTo>
                  <a:lnTo>
                    <a:pt x="91396" y="32217"/>
                  </a:lnTo>
                  <a:lnTo>
                    <a:pt x="91698" y="31840"/>
                  </a:lnTo>
                  <a:lnTo>
                    <a:pt x="91346" y="31513"/>
                  </a:lnTo>
                  <a:lnTo>
                    <a:pt x="91321" y="31136"/>
                  </a:lnTo>
                  <a:lnTo>
                    <a:pt x="90918" y="30809"/>
                  </a:lnTo>
                  <a:lnTo>
                    <a:pt x="90893" y="30432"/>
                  </a:lnTo>
                  <a:lnTo>
                    <a:pt x="90868" y="30080"/>
                  </a:lnTo>
                  <a:lnTo>
                    <a:pt x="90843" y="29728"/>
                  </a:lnTo>
                  <a:lnTo>
                    <a:pt x="90893" y="30080"/>
                  </a:lnTo>
                  <a:lnTo>
                    <a:pt x="90918" y="30432"/>
                  </a:lnTo>
                  <a:lnTo>
                    <a:pt x="90943" y="30784"/>
                  </a:lnTo>
                  <a:lnTo>
                    <a:pt x="91346" y="31136"/>
                  </a:lnTo>
                  <a:lnTo>
                    <a:pt x="91371" y="31488"/>
                  </a:lnTo>
                  <a:lnTo>
                    <a:pt x="91748" y="31840"/>
                  </a:lnTo>
                  <a:lnTo>
                    <a:pt x="91421" y="32217"/>
                  </a:lnTo>
                  <a:lnTo>
                    <a:pt x="91472" y="32947"/>
                  </a:lnTo>
                  <a:lnTo>
                    <a:pt x="91547" y="33676"/>
                  </a:lnTo>
                  <a:lnTo>
                    <a:pt x="91572" y="34053"/>
                  </a:lnTo>
                  <a:lnTo>
                    <a:pt x="91975" y="34732"/>
                  </a:lnTo>
                  <a:lnTo>
                    <a:pt x="92352" y="35034"/>
                  </a:lnTo>
                  <a:lnTo>
                    <a:pt x="92427" y="35789"/>
                  </a:lnTo>
                  <a:lnTo>
                    <a:pt x="92779" y="35764"/>
                  </a:lnTo>
                  <a:lnTo>
                    <a:pt x="93182" y="36065"/>
                  </a:lnTo>
                  <a:lnTo>
                    <a:pt x="93911" y="36015"/>
                  </a:lnTo>
                  <a:lnTo>
                    <a:pt x="93936" y="36417"/>
                  </a:lnTo>
                  <a:lnTo>
                    <a:pt x="94314" y="36694"/>
                  </a:lnTo>
                  <a:lnTo>
                    <a:pt x="94339" y="37071"/>
                  </a:lnTo>
                  <a:lnTo>
                    <a:pt x="94364" y="37423"/>
                  </a:lnTo>
                  <a:lnTo>
                    <a:pt x="94414" y="38153"/>
                  </a:lnTo>
                  <a:lnTo>
                    <a:pt x="94464" y="38530"/>
                  </a:lnTo>
                  <a:lnTo>
                    <a:pt x="94842" y="38832"/>
                  </a:lnTo>
                  <a:lnTo>
                    <a:pt x="94867" y="39209"/>
                  </a:lnTo>
                  <a:lnTo>
                    <a:pt x="94515" y="39234"/>
                  </a:lnTo>
                  <a:lnTo>
                    <a:pt x="94163" y="39259"/>
                  </a:lnTo>
                  <a:lnTo>
                    <a:pt x="93811" y="39285"/>
                  </a:lnTo>
                  <a:lnTo>
                    <a:pt x="93836" y="39662"/>
                  </a:lnTo>
                  <a:lnTo>
                    <a:pt x="93182" y="40819"/>
                  </a:lnTo>
                  <a:lnTo>
                    <a:pt x="93207" y="41171"/>
                  </a:lnTo>
                  <a:lnTo>
                    <a:pt x="92905" y="41900"/>
                  </a:lnTo>
                  <a:lnTo>
                    <a:pt x="92578" y="42328"/>
                  </a:lnTo>
                  <a:lnTo>
                    <a:pt x="91924" y="43107"/>
                  </a:lnTo>
                  <a:lnTo>
                    <a:pt x="91949" y="43459"/>
                  </a:lnTo>
                  <a:lnTo>
                    <a:pt x="91975" y="43786"/>
                  </a:lnTo>
                  <a:lnTo>
                    <a:pt x="91270" y="44239"/>
                  </a:lnTo>
                  <a:lnTo>
                    <a:pt x="90943" y="44616"/>
                  </a:lnTo>
                  <a:lnTo>
                    <a:pt x="90591" y="45019"/>
                  </a:lnTo>
                  <a:lnTo>
                    <a:pt x="90617" y="45371"/>
                  </a:lnTo>
                  <a:lnTo>
                    <a:pt x="90692" y="46100"/>
                  </a:lnTo>
                  <a:lnTo>
                    <a:pt x="90013" y="46503"/>
                  </a:lnTo>
                  <a:lnTo>
                    <a:pt x="89611" y="46201"/>
                  </a:lnTo>
                  <a:lnTo>
                    <a:pt x="89233" y="46226"/>
                  </a:lnTo>
                  <a:lnTo>
                    <a:pt x="89309" y="46930"/>
                  </a:lnTo>
                  <a:lnTo>
                    <a:pt x="88630" y="47735"/>
                  </a:lnTo>
                  <a:lnTo>
                    <a:pt x="88680" y="48464"/>
                  </a:lnTo>
                  <a:lnTo>
                    <a:pt x="88705" y="48791"/>
                  </a:lnTo>
                  <a:lnTo>
                    <a:pt x="89108" y="49143"/>
                  </a:lnTo>
                  <a:lnTo>
                    <a:pt x="89158" y="49848"/>
                  </a:lnTo>
                  <a:lnTo>
                    <a:pt x="88831" y="50250"/>
                  </a:lnTo>
                  <a:lnTo>
                    <a:pt x="88856" y="50602"/>
                  </a:lnTo>
                  <a:lnTo>
                    <a:pt x="89611" y="50904"/>
                  </a:lnTo>
                  <a:lnTo>
                    <a:pt x="89636" y="51256"/>
                  </a:lnTo>
                  <a:lnTo>
                    <a:pt x="89711" y="52010"/>
                  </a:lnTo>
                  <a:lnTo>
                    <a:pt x="89787" y="53067"/>
                  </a:lnTo>
                  <a:lnTo>
                    <a:pt x="89837" y="53796"/>
                  </a:lnTo>
                  <a:lnTo>
                    <a:pt x="89133" y="54224"/>
                  </a:lnTo>
                  <a:lnTo>
                    <a:pt x="89208" y="54953"/>
                  </a:lnTo>
                  <a:lnTo>
                    <a:pt x="89233" y="55330"/>
                  </a:lnTo>
                  <a:lnTo>
                    <a:pt x="90038" y="56311"/>
                  </a:lnTo>
                  <a:lnTo>
                    <a:pt x="91120" y="56236"/>
                  </a:lnTo>
                  <a:lnTo>
                    <a:pt x="91522" y="56588"/>
                  </a:lnTo>
                  <a:lnTo>
                    <a:pt x="92251" y="56537"/>
                  </a:lnTo>
                  <a:lnTo>
                    <a:pt x="92629" y="56512"/>
                  </a:lnTo>
                  <a:lnTo>
                    <a:pt x="93031" y="57216"/>
                  </a:lnTo>
                  <a:lnTo>
                    <a:pt x="93106" y="57896"/>
                  </a:lnTo>
                  <a:lnTo>
                    <a:pt x="93484" y="58248"/>
                  </a:lnTo>
                  <a:lnTo>
                    <a:pt x="93861" y="58575"/>
                  </a:lnTo>
                  <a:lnTo>
                    <a:pt x="94967" y="58474"/>
                  </a:lnTo>
                  <a:lnTo>
                    <a:pt x="95320" y="58449"/>
                  </a:lnTo>
                  <a:lnTo>
                    <a:pt x="95647" y="57694"/>
                  </a:lnTo>
                  <a:lnTo>
                    <a:pt x="95948" y="57317"/>
                  </a:lnTo>
                  <a:lnTo>
                    <a:pt x="96376" y="58021"/>
                  </a:lnTo>
                  <a:lnTo>
                    <a:pt x="96703" y="57594"/>
                  </a:lnTo>
                  <a:lnTo>
                    <a:pt x="97055" y="57216"/>
                  </a:lnTo>
                  <a:lnTo>
                    <a:pt x="97759" y="56839"/>
                  </a:lnTo>
                  <a:lnTo>
                    <a:pt x="98815" y="56387"/>
                  </a:lnTo>
                  <a:lnTo>
                    <a:pt x="99168" y="56361"/>
                  </a:lnTo>
                  <a:lnTo>
                    <a:pt x="99545" y="56311"/>
                  </a:lnTo>
                  <a:lnTo>
                    <a:pt x="99494" y="55959"/>
                  </a:lnTo>
                  <a:lnTo>
                    <a:pt x="99469" y="55557"/>
                  </a:lnTo>
                  <a:lnTo>
                    <a:pt x="99821" y="55204"/>
                  </a:lnTo>
                  <a:lnTo>
                    <a:pt x="100249" y="55884"/>
                  </a:lnTo>
                  <a:lnTo>
                    <a:pt x="100551" y="55481"/>
                  </a:lnTo>
                  <a:lnTo>
                    <a:pt x="101255" y="55079"/>
                  </a:lnTo>
                  <a:lnTo>
                    <a:pt x="101557" y="54349"/>
                  </a:lnTo>
                  <a:lnTo>
                    <a:pt x="101959" y="54651"/>
                  </a:lnTo>
                  <a:lnTo>
                    <a:pt x="102714" y="54601"/>
                  </a:lnTo>
                  <a:lnTo>
                    <a:pt x="103041" y="54576"/>
                  </a:lnTo>
                  <a:lnTo>
                    <a:pt x="103368" y="54198"/>
                  </a:lnTo>
                  <a:lnTo>
                    <a:pt x="103720" y="53318"/>
                  </a:lnTo>
                  <a:lnTo>
                    <a:pt x="103795" y="54123"/>
                  </a:lnTo>
                  <a:lnTo>
                    <a:pt x="104499" y="54048"/>
                  </a:lnTo>
                  <a:lnTo>
                    <a:pt x="105204" y="53620"/>
                  </a:lnTo>
                  <a:lnTo>
                    <a:pt x="105505" y="53595"/>
                  </a:lnTo>
                  <a:lnTo>
                    <a:pt x="105530" y="53972"/>
                  </a:lnTo>
                  <a:lnTo>
                    <a:pt x="105279" y="54701"/>
                  </a:lnTo>
                  <a:lnTo>
                    <a:pt x="105304" y="55079"/>
                  </a:lnTo>
                  <a:lnTo>
                    <a:pt x="106008" y="55028"/>
                  </a:lnTo>
                  <a:lnTo>
                    <a:pt x="106386" y="55406"/>
                  </a:lnTo>
                  <a:lnTo>
                    <a:pt x="107165" y="55682"/>
                  </a:lnTo>
                  <a:lnTo>
                    <a:pt x="107442" y="55330"/>
                  </a:lnTo>
                  <a:lnTo>
                    <a:pt x="108146" y="55255"/>
                  </a:lnTo>
                  <a:lnTo>
                    <a:pt x="108599" y="55230"/>
                  </a:lnTo>
                  <a:lnTo>
                    <a:pt x="108951" y="55557"/>
                  </a:lnTo>
                  <a:lnTo>
                    <a:pt x="109303" y="55506"/>
                  </a:lnTo>
                  <a:lnTo>
                    <a:pt x="109353" y="56236"/>
                  </a:lnTo>
                  <a:lnTo>
                    <a:pt x="109001" y="56261"/>
                  </a:lnTo>
                  <a:lnTo>
                    <a:pt x="108247" y="56311"/>
                  </a:lnTo>
                  <a:lnTo>
                    <a:pt x="107542" y="56361"/>
                  </a:lnTo>
                  <a:lnTo>
                    <a:pt x="106461" y="56462"/>
                  </a:lnTo>
                  <a:lnTo>
                    <a:pt x="106486" y="56814"/>
                  </a:lnTo>
                  <a:lnTo>
                    <a:pt x="106134" y="56839"/>
                  </a:lnTo>
                  <a:lnTo>
                    <a:pt x="106109" y="56487"/>
                  </a:lnTo>
                  <a:lnTo>
                    <a:pt x="105757" y="56890"/>
                  </a:lnTo>
                  <a:lnTo>
                    <a:pt x="105782" y="57216"/>
                  </a:lnTo>
                  <a:lnTo>
                    <a:pt x="105807" y="57594"/>
                  </a:lnTo>
                  <a:lnTo>
                    <a:pt x="105832" y="57946"/>
                  </a:lnTo>
                  <a:lnTo>
                    <a:pt x="105556" y="57971"/>
                  </a:lnTo>
                  <a:lnTo>
                    <a:pt x="105128" y="57267"/>
                  </a:lnTo>
                  <a:lnTo>
                    <a:pt x="104776" y="57669"/>
                  </a:lnTo>
                  <a:lnTo>
                    <a:pt x="104801" y="58046"/>
                  </a:lnTo>
                  <a:lnTo>
                    <a:pt x="104851" y="58399"/>
                  </a:lnTo>
                  <a:lnTo>
                    <a:pt x="104902" y="59103"/>
                  </a:lnTo>
                  <a:lnTo>
                    <a:pt x="104575" y="59128"/>
                  </a:lnTo>
                  <a:lnTo>
                    <a:pt x="103116" y="59254"/>
                  </a:lnTo>
                  <a:lnTo>
                    <a:pt x="102764" y="59279"/>
                  </a:lnTo>
                  <a:lnTo>
                    <a:pt x="102387" y="58952"/>
                  </a:lnTo>
                  <a:lnTo>
                    <a:pt x="102035" y="58977"/>
                  </a:lnTo>
                  <a:lnTo>
                    <a:pt x="101330" y="59405"/>
                  </a:lnTo>
                  <a:lnTo>
                    <a:pt x="101305" y="59027"/>
                  </a:lnTo>
                  <a:lnTo>
                    <a:pt x="100576" y="59078"/>
                  </a:lnTo>
                  <a:lnTo>
                    <a:pt x="100249" y="59103"/>
                  </a:lnTo>
                  <a:lnTo>
                    <a:pt x="99897" y="59153"/>
                  </a:lnTo>
                  <a:lnTo>
                    <a:pt x="99520" y="59178"/>
                  </a:lnTo>
                  <a:lnTo>
                    <a:pt x="99193" y="59581"/>
                  </a:lnTo>
                  <a:lnTo>
                    <a:pt x="98841" y="59606"/>
                  </a:lnTo>
                  <a:lnTo>
                    <a:pt x="98136" y="59656"/>
                  </a:lnTo>
                  <a:lnTo>
                    <a:pt x="97734" y="59681"/>
                  </a:lnTo>
                  <a:lnTo>
                    <a:pt x="97407" y="59706"/>
                  </a:lnTo>
                  <a:lnTo>
                    <a:pt x="97005" y="59731"/>
                  </a:lnTo>
                  <a:lnTo>
                    <a:pt x="97030" y="60084"/>
                  </a:lnTo>
                  <a:lnTo>
                    <a:pt x="97055" y="60486"/>
                  </a:lnTo>
                  <a:lnTo>
                    <a:pt x="96753" y="60511"/>
                  </a:lnTo>
                  <a:lnTo>
                    <a:pt x="96376" y="60536"/>
                  </a:lnTo>
                  <a:lnTo>
                    <a:pt x="96024" y="60561"/>
                  </a:lnTo>
                  <a:lnTo>
                    <a:pt x="95672" y="60964"/>
                  </a:lnTo>
                  <a:lnTo>
                    <a:pt x="95697" y="61291"/>
                  </a:lnTo>
                  <a:lnTo>
                    <a:pt x="95722" y="61668"/>
                  </a:lnTo>
                  <a:lnTo>
                    <a:pt x="95772" y="62020"/>
                  </a:lnTo>
                  <a:lnTo>
                    <a:pt x="96502" y="61970"/>
                  </a:lnTo>
                  <a:lnTo>
                    <a:pt x="96527" y="62272"/>
                  </a:lnTo>
                  <a:lnTo>
                    <a:pt x="96552" y="62624"/>
                  </a:lnTo>
                  <a:lnTo>
                    <a:pt x="96175" y="62649"/>
                  </a:lnTo>
                  <a:lnTo>
                    <a:pt x="96200" y="63001"/>
                  </a:lnTo>
                  <a:lnTo>
                    <a:pt x="96300" y="64133"/>
                  </a:lnTo>
                  <a:lnTo>
                    <a:pt x="97080" y="64761"/>
                  </a:lnTo>
                  <a:lnTo>
                    <a:pt x="97407" y="64736"/>
                  </a:lnTo>
                  <a:lnTo>
                    <a:pt x="97382" y="64409"/>
                  </a:lnTo>
                  <a:lnTo>
                    <a:pt x="97734" y="64007"/>
                  </a:lnTo>
                  <a:lnTo>
                    <a:pt x="98086" y="63982"/>
                  </a:lnTo>
                  <a:lnTo>
                    <a:pt x="98514" y="64309"/>
                  </a:lnTo>
                  <a:lnTo>
                    <a:pt x="98162" y="65063"/>
                  </a:lnTo>
                  <a:lnTo>
                    <a:pt x="98212" y="65767"/>
                  </a:lnTo>
                  <a:lnTo>
                    <a:pt x="98237" y="66044"/>
                  </a:lnTo>
                  <a:lnTo>
                    <a:pt x="97860" y="66170"/>
                  </a:lnTo>
                  <a:lnTo>
                    <a:pt x="97885" y="66522"/>
                  </a:lnTo>
                  <a:lnTo>
                    <a:pt x="97935" y="66899"/>
                  </a:lnTo>
                  <a:lnTo>
                    <a:pt x="97960" y="67251"/>
                  </a:lnTo>
                  <a:lnTo>
                    <a:pt x="98011" y="67956"/>
                  </a:lnTo>
                  <a:lnTo>
                    <a:pt x="98036" y="68308"/>
                  </a:lnTo>
                  <a:lnTo>
                    <a:pt x="98086" y="69037"/>
                  </a:lnTo>
                  <a:lnTo>
                    <a:pt x="97759" y="69439"/>
                  </a:lnTo>
                  <a:lnTo>
                    <a:pt x="97432" y="69817"/>
                  </a:lnTo>
                  <a:lnTo>
                    <a:pt x="97080" y="69842"/>
                  </a:lnTo>
                  <a:lnTo>
                    <a:pt x="96275" y="69188"/>
                  </a:lnTo>
                  <a:lnTo>
                    <a:pt x="95923" y="68886"/>
                  </a:lnTo>
                  <a:lnTo>
                    <a:pt x="95848" y="68106"/>
                  </a:lnTo>
                  <a:lnTo>
                    <a:pt x="95068" y="67478"/>
                  </a:lnTo>
                  <a:lnTo>
                    <a:pt x="94716" y="67503"/>
                  </a:lnTo>
                  <a:lnTo>
                    <a:pt x="94364" y="67176"/>
                  </a:lnTo>
                  <a:lnTo>
                    <a:pt x="94314" y="66824"/>
                  </a:lnTo>
                  <a:lnTo>
                    <a:pt x="93609" y="66874"/>
                  </a:lnTo>
                  <a:lnTo>
                    <a:pt x="92905" y="67302"/>
                  </a:lnTo>
                  <a:lnTo>
                    <a:pt x="92553" y="67679"/>
                  </a:lnTo>
                  <a:lnTo>
                    <a:pt x="92201" y="67704"/>
                  </a:lnTo>
                  <a:lnTo>
                    <a:pt x="91949" y="68433"/>
                  </a:lnTo>
                  <a:lnTo>
                    <a:pt x="92000" y="69188"/>
                  </a:lnTo>
                  <a:lnTo>
                    <a:pt x="91698" y="69917"/>
                  </a:lnTo>
                  <a:lnTo>
                    <a:pt x="91346" y="70621"/>
                  </a:lnTo>
                  <a:lnTo>
                    <a:pt x="91170" y="72809"/>
                  </a:lnTo>
                  <a:lnTo>
                    <a:pt x="91245" y="73891"/>
                  </a:lnTo>
                  <a:lnTo>
                    <a:pt x="91270" y="74268"/>
                  </a:lnTo>
                  <a:lnTo>
                    <a:pt x="91296" y="74595"/>
                  </a:lnTo>
                  <a:lnTo>
                    <a:pt x="91748" y="75677"/>
                  </a:lnTo>
                  <a:lnTo>
                    <a:pt x="91849" y="76783"/>
                  </a:lnTo>
                  <a:lnTo>
                    <a:pt x="92603" y="76708"/>
                  </a:lnTo>
                  <a:lnTo>
                    <a:pt x="92629" y="77035"/>
                  </a:lnTo>
                  <a:lnTo>
                    <a:pt x="92981" y="77362"/>
                  </a:lnTo>
                  <a:lnTo>
                    <a:pt x="93308" y="77336"/>
                  </a:lnTo>
                  <a:lnTo>
                    <a:pt x="93735" y="77689"/>
                  </a:lnTo>
                  <a:lnTo>
                    <a:pt x="93911" y="77663"/>
                  </a:lnTo>
                  <a:lnTo>
                    <a:pt x="93811" y="77814"/>
                  </a:lnTo>
                  <a:lnTo>
                    <a:pt x="93081" y="77890"/>
                  </a:lnTo>
                  <a:lnTo>
                    <a:pt x="92654" y="77915"/>
                  </a:lnTo>
                  <a:lnTo>
                    <a:pt x="92553" y="77915"/>
                  </a:lnTo>
                  <a:lnTo>
                    <a:pt x="92427" y="77638"/>
                  </a:lnTo>
                  <a:lnTo>
                    <a:pt x="92100" y="77236"/>
                  </a:lnTo>
                  <a:lnTo>
                    <a:pt x="91572" y="77387"/>
                  </a:lnTo>
                  <a:lnTo>
                    <a:pt x="91220" y="77412"/>
                  </a:lnTo>
                  <a:lnTo>
                    <a:pt x="91245" y="77764"/>
                  </a:lnTo>
                  <a:lnTo>
                    <a:pt x="91597" y="77714"/>
                  </a:lnTo>
                  <a:lnTo>
                    <a:pt x="91296" y="78468"/>
                  </a:lnTo>
                  <a:lnTo>
                    <a:pt x="90969" y="78871"/>
                  </a:lnTo>
                  <a:lnTo>
                    <a:pt x="90264" y="78921"/>
                  </a:lnTo>
                  <a:lnTo>
                    <a:pt x="90214" y="78544"/>
                  </a:lnTo>
                  <a:lnTo>
                    <a:pt x="90189" y="78217"/>
                  </a:lnTo>
                  <a:lnTo>
                    <a:pt x="90164" y="77839"/>
                  </a:lnTo>
                  <a:lnTo>
                    <a:pt x="89133" y="78644"/>
                  </a:lnTo>
                  <a:lnTo>
                    <a:pt x="89158" y="78996"/>
                  </a:lnTo>
                  <a:lnTo>
                    <a:pt x="88554" y="79575"/>
                  </a:lnTo>
                  <a:lnTo>
                    <a:pt x="89208" y="79726"/>
                  </a:lnTo>
                  <a:lnTo>
                    <a:pt x="89233" y="80078"/>
                  </a:lnTo>
                  <a:lnTo>
                    <a:pt x="88906" y="80505"/>
                  </a:lnTo>
                  <a:lnTo>
                    <a:pt x="88554" y="80531"/>
                  </a:lnTo>
                  <a:lnTo>
                    <a:pt x="88579" y="80883"/>
                  </a:lnTo>
                  <a:lnTo>
                    <a:pt x="88605" y="81235"/>
                  </a:lnTo>
                  <a:lnTo>
                    <a:pt x="88655" y="81587"/>
                  </a:lnTo>
                  <a:lnTo>
                    <a:pt x="87900" y="81662"/>
                  </a:lnTo>
                  <a:lnTo>
                    <a:pt x="87548" y="81687"/>
                  </a:lnTo>
                  <a:lnTo>
                    <a:pt x="87523" y="81310"/>
                  </a:lnTo>
                  <a:lnTo>
                    <a:pt x="87146" y="81361"/>
                  </a:lnTo>
                  <a:lnTo>
                    <a:pt x="86090" y="81788"/>
                  </a:lnTo>
                  <a:lnTo>
                    <a:pt x="85687" y="81461"/>
                  </a:lnTo>
                  <a:lnTo>
                    <a:pt x="85662" y="81134"/>
                  </a:lnTo>
                  <a:lnTo>
                    <a:pt x="85637" y="80757"/>
                  </a:lnTo>
                  <a:lnTo>
                    <a:pt x="85587" y="80355"/>
                  </a:lnTo>
                  <a:lnTo>
                    <a:pt x="85234" y="80053"/>
                  </a:lnTo>
                  <a:lnTo>
                    <a:pt x="85184" y="79675"/>
                  </a:lnTo>
                  <a:lnTo>
                    <a:pt x="84103" y="79776"/>
                  </a:lnTo>
                  <a:lnTo>
                    <a:pt x="83751" y="80178"/>
                  </a:lnTo>
                  <a:lnTo>
                    <a:pt x="83398" y="80204"/>
                  </a:lnTo>
                  <a:lnTo>
                    <a:pt x="82669" y="79902"/>
                  </a:lnTo>
                  <a:lnTo>
                    <a:pt x="82317" y="80279"/>
                  </a:lnTo>
                  <a:lnTo>
                    <a:pt x="81965" y="80304"/>
                  </a:lnTo>
                  <a:lnTo>
                    <a:pt x="81990" y="80656"/>
                  </a:lnTo>
                  <a:lnTo>
                    <a:pt x="81613" y="80681"/>
                  </a:lnTo>
                  <a:lnTo>
                    <a:pt x="81286" y="81109"/>
                  </a:lnTo>
                  <a:lnTo>
                    <a:pt x="80883" y="80732"/>
                  </a:lnTo>
                  <a:lnTo>
                    <a:pt x="80582" y="81159"/>
                  </a:lnTo>
                  <a:lnTo>
                    <a:pt x="80230" y="81562"/>
                  </a:lnTo>
                  <a:lnTo>
                    <a:pt x="79903" y="81939"/>
                  </a:lnTo>
                  <a:lnTo>
                    <a:pt x="79525" y="81964"/>
                  </a:lnTo>
                  <a:lnTo>
                    <a:pt x="79198" y="82341"/>
                  </a:lnTo>
                  <a:lnTo>
                    <a:pt x="78821" y="82392"/>
                  </a:lnTo>
                  <a:lnTo>
                    <a:pt x="78846" y="82744"/>
                  </a:lnTo>
                  <a:lnTo>
                    <a:pt x="78519" y="82769"/>
                  </a:lnTo>
                  <a:lnTo>
                    <a:pt x="77765" y="82844"/>
                  </a:lnTo>
                  <a:lnTo>
                    <a:pt x="77413" y="82870"/>
                  </a:lnTo>
                  <a:lnTo>
                    <a:pt x="76709" y="83297"/>
                  </a:lnTo>
                  <a:lnTo>
                    <a:pt x="76407" y="84052"/>
                  </a:lnTo>
                  <a:lnTo>
                    <a:pt x="76080" y="84429"/>
                  </a:lnTo>
                  <a:lnTo>
                    <a:pt x="76457" y="84731"/>
                  </a:lnTo>
                  <a:lnTo>
                    <a:pt x="76482" y="85133"/>
                  </a:lnTo>
                  <a:lnTo>
                    <a:pt x="76382" y="85083"/>
                  </a:lnTo>
                  <a:lnTo>
                    <a:pt x="75853" y="85133"/>
                  </a:lnTo>
                  <a:lnTo>
                    <a:pt x="75426" y="84655"/>
                  </a:lnTo>
                  <a:lnTo>
                    <a:pt x="75426" y="84957"/>
                  </a:lnTo>
                  <a:lnTo>
                    <a:pt x="75350" y="84127"/>
                  </a:lnTo>
                  <a:lnTo>
                    <a:pt x="74244" y="84228"/>
                  </a:lnTo>
                  <a:lnTo>
                    <a:pt x="74194" y="83498"/>
                  </a:lnTo>
                  <a:lnTo>
                    <a:pt x="74143" y="82744"/>
                  </a:lnTo>
                  <a:lnTo>
                    <a:pt x="73414" y="82819"/>
                  </a:lnTo>
                  <a:lnTo>
                    <a:pt x="73037" y="82844"/>
                  </a:lnTo>
                  <a:lnTo>
                    <a:pt x="73011" y="82467"/>
                  </a:lnTo>
                  <a:lnTo>
                    <a:pt x="72634" y="82165"/>
                  </a:lnTo>
                  <a:lnTo>
                    <a:pt x="72609" y="81788"/>
                  </a:lnTo>
                  <a:lnTo>
                    <a:pt x="72207" y="81838"/>
                  </a:lnTo>
                  <a:lnTo>
                    <a:pt x="71905" y="82216"/>
                  </a:lnTo>
                  <a:lnTo>
                    <a:pt x="71502" y="82241"/>
                  </a:lnTo>
                  <a:lnTo>
                    <a:pt x="71176" y="82291"/>
                  </a:lnTo>
                  <a:lnTo>
                    <a:pt x="70471" y="82668"/>
                  </a:lnTo>
                  <a:lnTo>
                    <a:pt x="69767" y="83096"/>
                  </a:lnTo>
                  <a:lnTo>
                    <a:pt x="69390" y="82769"/>
                  </a:lnTo>
                  <a:lnTo>
                    <a:pt x="69390" y="82769"/>
                  </a:lnTo>
                  <a:lnTo>
                    <a:pt x="69415" y="83121"/>
                  </a:lnTo>
                  <a:lnTo>
                    <a:pt x="69063" y="83171"/>
                  </a:lnTo>
                  <a:lnTo>
                    <a:pt x="68308" y="83222"/>
                  </a:lnTo>
                  <a:lnTo>
                    <a:pt x="67956" y="83247"/>
                  </a:lnTo>
                  <a:lnTo>
                    <a:pt x="67177" y="82945"/>
                  </a:lnTo>
                  <a:lnTo>
                    <a:pt x="67579" y="82920"/>
                  </a:lnTo>
                  <a:lnTo>
                    <a:pt x="67554" y="82568"/>
                  </a:lnTo>
                  <a:lnTo>
                    <a:pt x="67906" y="82543"/>
                  </a:lnTo>
                  <a:lnTo>
                    <a:pt x="67881" y="82165"/>
                  </a:lnTo>
                  <a:lnTo>
                    <a:pt x="67831" y="81788"/>
                  </a:lnTo>
                  <a:lnTo>
                    <a:pt x="67504" y="81813"/>
                  </a:lnTo>
                  <a:lnTo>
                    <a:pt x="67101" y="81838"/>
                  </a:lnTo>
                  <a:lnTo>
                    <a:pt x="66799" y="82266"/>
                  </a:lnTo>
                  <a:lnTo>
                    <a:pt x="66372" y="81562"/>
                  </a:lnTo>
                  <a:lnTo>
                    <a:pt x="66020" y="81587"/>
                  </a:lnTo>
                  <a:lnTo>
                    <a:pt x="65643" y="81612"/>
                  </a:lnTo>
                  <a:lnTo>
                    <a:pt x="65617" y="81260"/>
                  </a:lnTo>
                  <a:lnTo>
                    <a:pt x="65265" y="81285"/>
                  </a:lnTo>
                  <a:lnTo>
                    <a:pt x="64863" y="81310"/>
                  </a:lnTo>
                  <a:lnTo>
                    <a:pt x="64838" y="80933"/>
                  </a:lnTo>
                  <a:lnTo>
                    <a:pt x="65190" y="80556"/>
                  </a:lnTo>
                  <a:lnTo>
                    <a:pt x="64787" y="80229"/>
                  </a:lnTo>
                  <a:lnTo>
                    <a:pt x="64385" y="79902"/>
                  </a:lnTo>
                  <a:lnTo>
                    <a:pt x="64284" y="79801"/>
                  </a:lnTo>
                  <a:lnTo>
                    <a:pt x="64310" y="79776"/>
                  </a:lnTo>
                  <a:lnTo>
                    <a:pt x="64486" y="79575"/>
                  </a:lnTo>
                  <a:lnTo>
                    <a:pt x="64863" y="79525"/>
                  </a:lnTo>
                  <a:lnTo>
                    <a:pt x="64460" y="79198"/>
                  </a:lnTo>
                  <a:lnTo>
                    <a:pt x="64033" y="78871"/>
                  </a:lnTo>
                  <a:lnTo>
                    <a:pt x="64410" y="78493"/>
                  </a:lnTo>
                  <a:lnTo>
                    <a:pt x="64762" y="78468"/>
                  </a:lnTo>
                  <a:lnTo>
                    <a:pt x="64360" y="78116"/>
                  </a:lnTo>
                  <a:lnTo>
                    <a:pt x="64335" y="77789"/>
                  </a:lnTo>
                  <a:lnTo>
                    <a:pt x="64712" y="77764"/>
                  </a:lnTo>
                  <a:lnTo>
                    <a:pt x="64687" y="77362"/>
                  </a:lnTo>
                  <a:lnTo>
                    <a:pt x="64662" y="77010"/>
                  </a:lnTo>
                  <a:lnTo>
                    <a:pt x="65014" y="76984"/>
                  </a:lnTo>
                  <a:lnTo>
                    <a:pt x="65341" y="76607"/>
                  </a:lnTo>
                  <a:lnTo>
                    <a:pt x="65718" y="76557"/>
                  </a:lnTo>
                  <a:lnTo>
                    <a:pt x="65693" y="76205"/>
                  </a:lnTo>
                  <a:lnTo>
                    <a:pt x="66372" y="75777"/>
                  </a:lnTo>
                  <a:lnTo>
                    <a:pt x="66674" y="75048"/>
                  </a:lnTo>
                  <a:lnTo>
                    <a:pt x="66296" y="74696"/>
                  </a:lnTo>
                  <a:lnTo>
                    <a:pt x="66623" y="74293"/>
                  </a:lnTo>
                  <a:lnTo>
                    <a:pt x="67001" y="74268"/>
                  </a:lnTo>
                  <a:lnTo>
                    <a:pt x="67026" y="74645"/>
                  </a:lnTo>
                  <a:lnTo>
                    <a:pt x="67378" y="74620"/>
                  </a:lnTo>
                  <a:lnTo>
                    <a:pt x="67705" y="74218"/>
                  </a:lnTo>
                  <a:lnTo>
                    <a:pt x="67680" y="73866"/>
                  </a:lnTo>
                  <a:lnTo>
                    <a:pt x="67655" y="73489"/>
                  </a:lnTo>
                  <a:lnTo>
                    <a:pt x="67277" y="73187"/>
                  </a:lnTo>
                  <a:lnTo>
                    <a:pt x="66900" y="73212"/>
                  </a:lnTo>
                  <a:lnTo>
                    <a:pt x="66548" y="73237"/>
                  </a:lnTo>
                  <a:lnTo>
                    <a:pt x="66498" y="72860"/>
                  </a:lnTo>
                  <a:lnTo>
                    <a:pt x="66146" y="72885"/>
                  </a:lnTo>
                  <a:lnTo>
                    <a:pt x="66120" y="72533"/>
                  </a:lnTo>
                  <a:lnTo>
                    <a:pt x="66447" y="72130"/>
                  </a:lnTo>
                  <a:lnTo>
                    <a:pt x="66825" y="72105"/>
                  </a:lnTo>
                  <a:lnTo>
                    <a:pt x="66422" y="71778"/>
                  </a:lnTo>
                  <a:lnTo>
                    <a:pt x="66397" y="71401"/>
                  </a:lnTo>
                  <a:lnTo>
                    <a:pt x="66020" y="71426"/>
                  </a:lnTo>
                  <a:lnTo>
                    <a:pt x="65693" y="71451"/>
                  </a:lnTo>
                  <a:lnTo>
                    <a:pt x="65718" y="71854"/>
                  </a:lnTo>
                  <a:lnTo>
                    <a:pt x="64963" y="71904"/>
                  </a:lnTo>
                  <a:lnTo>
                    <a:pt x="64611" y="71929"/>
                  </a:lnTo>
                  <a:lnTo>
                    <a:pt x="64284" y="72306"/>
                  </a:lnTo>
                  <a:lnTo>
                    <a:pt x="64687" y="72633"/>
                  </a:lnTo>
                  <a:lnTo>
                    <a:pt x="64712" y="73011"/>
                  </a:lnTo>
                  <a:lnTo>
                    <a:pt x="64712" y="73011"/>
                  </a:lnTo>
                  <a:lnTo>
                    <a:pt x="64310" y="72684"/>
                  </a:lnTo>
                  <a:lnTo>
                    <a:pt x="63957" y="73061"/>
                  </a:lnTo>
                  <a:lnTo>
                    <a:pt x="63932" y="72709"/>
                  </a:lnTo>
                  <a:lnTo>
                    <a:pt x="63907" y="72332"/>
                  </a:lnTo>
                  <a:lnTo>
                    <a:pt x="63530" y="72357"/>
                  </a:lnTo>
                  <a:lnTo>
                    <a:pt x="63228" y="72759"/>
                  </a:lnTo>
                  <a:lnTo>
                    <a:pt x="63253" y="73136"/>
                  </a:lnTo>
                  <a:lnTo>
                    <a:pt x="62901" y="73162"/>
                  </a:lnTo>
                  <a:lnTo>
                    <a:pt x="62474" y="72809"/>
                  </a:lnTo>
                  <a:lnTo>
                    <a:pt x="62122" y="72860"/>
                  </a:lnTo>
                  <a:lnTo>
                    <a:pt x="62096" y="72483"/>
                  </a:lnTo>
                  <a:lnTo>
                    <a:pt x="61744" y="72508"/>
                  </a:lnTo>
                  <a:lnTo>
                    <a:pt x="61769" y="72885"/>
                  </a:lnTo>
                  <a:lnTo>
                    <a:pt x="61417" y="73262"/>
                  </a:lnTo>
                  <a:lnTo>
                    <a:pt x="61468" y="73639"/>
                  </a:lnTo>
                  <a:lnTo>
                    <a:pt x="61518" y="74344"/>
                  </a:lnTo>
                  <a:lnTo>
                    <a:pt x="61543" y="74721"/>
                  </a:lnTo>
                  <a:lnTo>
                    <a:pt x="61568" y="75073"/>
                  </a:lnTo>
                  <a:lnTo>
                    <a:pt x="61593" y="75450"/>
                  </a:lnTo>
                  <a:lnTo>
                    <a:pt x="61619" y="75777"/>
                  </a:lnTo>
                  <a:lnTo>
                    <a:pt x="61669" y="76154"/>
                  </a:lnTo>
                  <a:lnTo>
                    <a:pt x="61317" y="76557"/>
                  </a:lnTo>
                  <a:lnTo>
                    <a:pt x="61719" y="76884"/>
                  </a:lnTo>
                  <a:lnTo>
                    <a:pt x="62096" y="76859"/>
                  </a:lnTo>
                  <a:lnTo>
                    <a:pt x="62122" y="77236"/>
                  </a:lnTo>
                  <a:lnTo>
                    <a:pt x="62499" y="77538"/>
                  </a:lnTo>
                  <a:lnTo>
                    <a:pt x="62549" y="77915"/>
                  </a:lnTo>
                  <a:lnTo>
                    <a:pt x="62574" y="78267"/>
                  </a:lnTo>
                  <a:lnTo>
                    <a:pt x="62625" y="78971"/>
                  </a:lnTo>
                  <a:lnTo>
                    <a:pt x="62650" y="79298"/>
                  </a:lnTo>
                  <a:lnTo>
                    <a:pt x="62549" y="79298"/>
                  </a:lnTo>
                  <a:lnTo>
                    <a:pt x="62599" y="80028"/>
                  </a:lnTo>
                  <a:lnTo>
                    <a:pt x="62650" y="80405"/>
                  </a:lnTo>
                  <a:lnTo>
                    <a:pt x="63002" y="80732"/>
                  </a:lnTo>
                  <a:lnTo>
                    <a:pt x="63027" y="81084"/>
                  </a:lnTo>
                  <a:lnTo>
                    <a:pt x="62323" y="81511"/>
                  </a:lnTo>
                  <a:lnTo>
                    <a:pt x="61996" y="81537"/>
                  </a:lnTo>
                  <a:lnTo>
                    <a:pt x="62021" y="81914"/>
                  </a:lnTo>
                  <a:lnTo>
                    <a:pt x="62348" y="81889"/>
                  </a:lnTo>
                  <a:lnTo>
                    <a:pt x="62398" y="82216"/>
                  </a:lnTo>
                  <a:lnTo>
                    <a:pt x="62423" y="82618"/>
                  </a:lnTo>
                  <a:lnTo>
                    <a:pt x="63178" y="82920"/>
                  </a:lnTo>
                  <a:lnTo>
                    <a:pt x="62876" y="83272"/>
                  </a:lnTo>
                  <a:lnTo>
                    <a:pt x="63228" y="83624"/>
                  </a:lnTo>
                  <a:lnTo>
                    <a:pt x="62499" y="83674"/>
                  </a:lnTo>
                  <a:lnTo>
                    <a:pt x="61795" y="83725"/>
                  </a:lnTo>
                  <a:lnTo>
                    <a:pt x="61820" y="84102"/>
                  </a:lnTo>
                  <a:lnTo>
                    <a:pt x="61895" y="84831"/>
                  </a:lnTo>
                  <a:lnTo>
                    <a:pt x="61920" y="85208"/>
                  </a:lnTo>
                  <a:lnTo>
                    <a:pt x="61568" y="85586"/>
                  </a:lnTo>
                  <a:lnTo>
                    <a:pt x="61593" y="85913"/>
                  </a:lnTo>
                  <a:lnTo>
                    <a:pt x="61191" y="85259"/>
                  </a:lnTo>
                  <a:lnTo>
                    <a:pt x="61141" y="84907"/>
                  </a:lnTo>
                  <a:lnTo>
                    <a:pt x="61116" y="84529"/>
                  </a:lnTo>
                  <a:lnTo>
                    <a:pt x="60763" y="84555"/>
                  </a:lnTo>
                  <a:lnTo>
                    <a:pt x="60789" y="84932"/>
                  </a:lnTo>
                  <a:lnTo>
                    <a:pt x="60436" y="84957"/>
                  </a:lnTo>
                  <a:lnTo>
                    <a:pt x="60411" y="84580"/>
                  </a:lnTo>
                  <a:lnTo>
                    <a:pt x="60738" y="84202"/>
                  </a:lnTo>
                  <a:lnTo>
                    <a:pt x="59959" y="83876"/>
                  </a:lnTo>
                  <a:lnTo>
                    <a:pt x="59254" y="83951"/>
                  </a:lnTo>
                  <a:lnTo>
                    <a:pt x="58525" y="84001"/>
                  </a:lnTo>
                  <a:lnTo>
                    <a:pt x="58148" y="84026"/>
                  </a:lnTo>
                  <a:lnTo>
                    <a:pt x="58173" y="84404"/>
                  </a:lnTo>
                  <a:lnTo>
                    <a:pt x="57846" y="84781"/>
                  </a:lnTo>
                  <a:lnTo>
                    <a:pt x="57871" y="85158"/>
                  </a:lnTo>
                  <a:lnTo>
                    <a:pt x="58248" y="85133"/>
                  </a:lnTo>
                  <a:lnTo>
                    <a:pt x="58274" y="85485"/>
                  </a:lnTo>
                  <a:lnTo>
                    <a:pt x="58676" y="85812"/>
                  </a:lnTo>
                  <a:lnTo>
                    <a:pt x="58626" y="85862"/>
                  </a:lnTo>
                  <a:lnTo>
                    <a:pt x="58248" y="85561"/>
                  </a:lnTo>
                  <a:lnTo>
                    <a:pt x="57896" y="85913"/>
                  </a:lnTo>
                  <a:lnTo>
                    <a:pt x="57544" y="85938"/>
                  </a:lnTo>
                  <a:lnTo>
                    <a:pt x="57418" y="84504"/>
                  </a:lnTo>
                  <a:lnTo>
                    <a:pt x="57066" y="84529"/>
                  </a:lnTo>
                  <a:lnTo>
                    <a:pt x="56689" y="84555"/>
                  </a:lnTo>
                  <a:lnTo>
                    <a:pt x="56387" y="84982"/>
                  </a:lnTo>
                  <a:lnTo>
                    <a:pt x="55683" y="85385"/>
                  </a:lnTo>
                  <a:lnTo>
                    <a:pt x="55658" y="85032"/>
                  </a:lnTo>
                  <a:lnTo>
                    <a:pt x="55633" y="84655"/>
                  </a:lnTo>
                  <a:lnTo>
                    <a:pt x="55256" y="85083"/>
                  </a:lnTo>
                  <a:lnTo>
                    <a:pt x="54929" y="85108"/>
                  </a:lnTo>
                  <a:lnTo>
                    <a:pt x="54551" y="85133"/>
                  </a:lnTo>
                  <a:lnTo>
                    <a:pt x="53847" y="85535"/>
                  </a:lnTo>
                  <a:lnTo>
                    <a:pt x="53520" y="85938"/>
                  </a:lnTo>
                  <a:lnTo>
                    <a:pt x="53545" y="86265"/>
                  </a:lnTo>
                  <a:lnTo>
                    <a:pt x="53571" y="86642"/>
                  </a:lnTo>
                  <a:lnTo>
                    <a:pt x="53596" y="86994"/>
                  </a:lnTo>
                  <a:lnTo>
                    <a:pt x="53621" y="87371"/>
                  </a:lnTo>
                  <a:lnTo>
                    <a:pt x="53671" y="88101"/>
                  </a:lnTo>
                  <a:lnTo>
                    <a:pt x="53042" y="88855"/>
                  </a:lnTo>
                  <a:lnTo>
                    <a:pt x="52665" y="88906"/>
                  </a:lnTo>
                  <a:lnTo>
                    <a:pt x="52313" y="88931"/>
                  </a:lnTo>
                  <a:lnTo>
                    <a:pt x="52238" y="88201"/>
                  </a:lnTo>
                  <a:lnTo>
                    <a:pt x="52590" y="87799"/>
                  </a:lnTo>
                  <a:lnTo>
                    <a:pt x="52590" y="87799"/>
                  </a:lnTo>
                  <a:lnTo>
                    <a:pt x="52212" y="87824"/>
                  </a:lnTo>
                  <a:lnTo>
                    <a:pt x="52565" y="87447"/>
                  </a:lnTo>
                  <a:lnTo>
                    <a:pt x="52891" y="87044"/>
                  </a:lnTo>
                  <a:lnTo>
                    <a:pt x="52866" y="86692"/>
                  </a:lnTo>
                  <a:lnTo>
                    <a:pt x="52464" y="86340"/>
                  </a:lnTo>
                  <a:lnTo>
                    <a:pt x="51760" y="86416"/>
                  </a:lnTo>
                  <a:lnTo>
                    <a:pt x="51433" y="87170"/>
                  </a:lnTo>
                  <a:lnTo>
                    <a:pt x="51483" y="87874"/>
                  </a:lnTo>
                  <a:lnTo>
                    <a:pt x="51156" y="88302"/>
                  </a:lnTo>
                  <a:lnTo>
                    <a:pt x="51206" y="88654"/>
                  </a:lnTo>
                  <a:lnTo>
                    <a:pt x="50804" y="88679"/>
                  </a:lnTo>
                  <a:lnTo>
                    <a:pt x="50829" y="89031"/>
                  </a:lnTo>
                  <a:lnTo>
                    <a:pt x="50527" y="89434"/>
                  </a:lnTo>
                  <a:lnTo>
                    <a:pt x="49798" y="89484"/>
                  </a:lnTo>
                  <a:lnTo>
                    <a:pt x="49848" y="90213"/>
                  </a:lnTo>
                  <a:lnTo>
                    <a:pt x="50200" y="90188"/>
                  </a:lnTo>
                  <a:lnTo>
                    <a:pt x="50251" y="90540"/>
                  </a:lnTo>
                  <a:lnTo>
                    <a:pt x="49572" y="90968"/>
                  </a:lnTo>
                  <a:lnTo>
                    <a:pt x="49496" y="90264"/>
                  </a:lnTo>
                  <a:lnTo>
                    <a:pt x="49119" y="90289"/>
                  </a:lnTo>
                  <a:lnTo>
                    <a:pt x="49144" y="90616"/>
                  </a:lnTo>
                  <a:lnTo>
                    <a:pt x="49169" y="90993"/>
                  </a:lnTo>
                  <a:lnTo>
                    <a:pt x="49220" y="91697"/>
                  </a:lnTo>
                  <a:lnTo>
                    <a:pt x="49622" y="91672"/>
                  </a:lnTo>
                  <a:lnTo>
                    <a:pt x="49974" y="91999"/>
                  </a:lnTo>
                  <a:lnTo>
                    <a:pt x="49672" y="92024"/>
                  </a:lnTo>
                  <a:lnTo>
                    <a:pt x="49320" y="92401"/>
                  </a:lnTo>
                  <a:lnTo>
                    <a:pt x="49370" y="92779"/>
                  </a:lnTo>
                  <a:lnTo>
                    <a:pt x="48616" y="92829"/>
                  </a:lnTo>
                  <a:lnTo>
                    <a:pt x="48264" y="92854"/>
                  </a:lnTo>
                  <a:lnTo>
                    <a:pt x="47912" y="92879"/>
                  </a:lnTo>
                  <a:lnTo>
                    <a:pt x="47887" y="92527"/>
                  </a:lnTo>
                  <a:lnTo>
                    <a:pt x="47509" y="92200"/>
                  </a:lnTo>
                  <a:lnTo>
                    <a:pt x="47132" y="92225"/>
                  </a:lnTo>
                  <a:lnTo>
                    <a:pt x="47107" y="91848"/>
                  </a:lnTo>
                  <a:lnTo>
                    <a:pt x="46730" y="91873"/>
                  </a:lnTo>
                  <a:lnTo>
                    <a:pt x="46403" y="92301"/>
                  </a:lnTo>
                  <a:lnTo>
                    <a:pt x="46000" y="91924"/>
                  </a:lnTo>
                  <a:lnTo>
                    <a:pt x="46026" y="92326"/>
                  </a:lnTo>
                  <a:lnTo>
                    <a:pt x="45346" y="92728"/>
                  </a:lnTo>
                  <a:lnTo>
                    <a:pt x="45372" y="93080"/>
                  </a:lnTo>
                  <a:lnTo>
                    <a:pt x="45422" y="93483"/>
                  </a:lnTo>
                  <a:lnTo>
                    <a:pt x="45422" y="93759"/>
                  </a:lnTo>
                  <a:lnTo>
                    <a:pt x="45397" y="93734"/>
                  </a:lnTo>
                  <a:lnTo>
                    <a:pt x="45372" y="93382"/>
                  </a:lnTo>
                  <a:lnTo>
                    <a:pt x="45346" y="93005"/>
                  </a:lnTo>
                  <a:lnTo>
                    <a:pt x="45321" y="92653"/>
                  </a:lnTo>
                  <a:lnTo>
                    <a:pt x="44592" y="92703"/>
                  </a:lnTo>
                  <a:lnTo>
                    <a:pt x="44215" y="92728"/>
                  </a:lnTo>
                  <a:lnTo>
                    <a:pt x="43863" y="92779"/>
                  </a:lnTo>
                  <a:lnTo>
                    <a:pt x="43485" y="92804"/>
                  </a:lnTo>
                  <a:lnTo>
                    <a:pt x="43158" y="92829"/>
                  </a:lnTo>
                  <a:lnTo>
                    <a:pt x="42806" y="93231"/>
                  </a:lnTo>
                  <a:lnTo>
                    <a:pt x="42831" y="93583"/>
                  </a:lnTo>
                  <a:lnTo>
                    <a:pt x="42857" y="93936"/>
                  </a:lnTo>
                  <a:lnTo>
                    <a:pt x="42555" y="94313"/>
                  </a:lnTo>
                  <a:lnTo>
                    <a:pt x="42580" y="94690"/>
                  </a:lnTo>
                  <a:lnTo>
                    <a:pt x="42630" y="95419"/>
                  </a:lnTo>
                  <a:lnTo>
                    <a:pt x="42681" y="95797"/>
                  </a:lnTo>
                  <a:lnTo>
                    <a:pt x="42278" y="95822"/>
                  </a:lnTo>
                  <a:lnTo>
                    <a:pt x="41926" y="95847"/>
                  </a:lnTo>
                  <a:lnTo>
                    <a:pt x="41574" y="96224"/>
                  </a:lnTo>
                  <a:lnTo>
                    <a:pt x="41197" y="96249"/>
                  </a:lnTo>
                  <a:lnTo>
                    <a:pt x="40518" y="96677"/>
                  </a:lnTo>
                  <a:lnTo>
                    <a:pt x="39813" y="97079"/>
                  </a:lnTo>
                  <a:lnTo>
                    <a:pt x="39084" y="97130"/>
                  </a:lnTo>
                  <a:lnTo>
                    <a:pt x="38380" y="97180"/>
                  </a:lnTo>
                  <a:lnTo>
                    <a:pt x="38405" y="97582"/>
                  </a:lnTo>
                  <a:lnTo>
                    <a:pt x="38782" y="97557"/>
                  </a:lnTo>
                  <a:lnTo>
                    <a:pt x="39512" y="97834"/>
                  </a:lnTo>
                  <a:lnTo>
                    <a:pt x="39914" y="98161"/>
                  </a:lnTo>
                  <a:lnTo>
                    <a:pt x="39537" y="98211"/>
                  </a:lnTo>
                  <a:lnTo>
                    <a:pt x="39587" y="98588"/>
                  </a:lnTo>
                  <a:lnTo>
                    <a:pt x="38833" y="98261"/>
                  </a:lnTo>
                  <a:lnTo>
                    <a:pt x="38103" y="98312"/>
                  </a:lnTo>
                  <a:lnTo>
                    <a:pt x="37374" y="98362"/>
                  </a:lnTo>
                  <a:lnTo>
                    <a:pt x="37349" y="98010"/>
                  </a:lnTo>
                  <a:lnTo>
                    <a:pt x="36594" y="98060"/>
                  </a:lnTo>
                  <a:lnTo>
                    <a:pt x="35865" y="97783"/>
                  </a:lnTo>
                  <a:lnTo>
                    <a:pt x="35110" y="97457"/>
                  </a:lnTo>
                  <a:lnTo>
                    <a:pt x="35136" y="97834"/>
                  </a:lnTo>
                  <a:lnTo>
                    <a:pt x="35136" y="97834"/>
                  </a:lnTo>
                  <a:lnTo>
                    <a:pt x="34381" y="97507"/>
                  </a:lnTo>
                  <a:lnTo>
                    <a:pt x="34708" y="97130"/>
                  </a:lnTo>
                  <a:lnTo>
                    <a:pt x="34306" y="96803"/>
                  </a:lnTo>
                  <a:lnTo>
                    <a:pt x="34280" y="96451"/>
                  </a:lnTo>
                  <a:lnTo>
                    <a:pt x="34633" y="96048"/>
                  </a:lnTo>
                  <a:lnTo>
                    <a:pt x="34255" y="96098"/>
                  </a:lnTo>
                  <a:lnTo>
                    <a:pt x="33928" y="96124"/>
                  </a:lnTo>
                  <a:lnTo>
                    <a:pt x="33526" y="95771"/>
                  </a:lnTo>
                  <a:lnTo>
                    <a:pt x="33149" y="95797"/>
                  </a:lnTo>
                  <a:lnTo>
                    <a:pt x="33199" y="96174"/>
                  </a:lnTo>
                  <a:lnTo>
                    <a:pt x="32822" y="96576"/>
                  </a:lnTo>
                  <a:lnTo>
                    <a:pt x="32872" y="97280"/>
                  </a:lnTo>
                  <a:lnTo>
                    <a:pt x="32897" y="97633"/>
                  </a:lnTo>
                  <a:lnTo>
                    <a:pt x="33350" y="98337"/>
                  </a:lnTo>
                  <a:lnTo>
                    <a:pt x="32998" y="98714"/>
                  </a:lnTo>
                  <a:lnTo>
                    <a:pt x="33023" y="99116"/>
                  </a:lnTo>
                  <a:lnTo>
                    <a:pt x="33048" y="99418"/>
                  </a:lnTo>
                  <a:lnTo>
                    <a:pt x="33476" y="99795"/>
                  </a:lnTo>
                  <a:lnTo>
                    <a:pt x="33501" y="100122"/>
                  </a:lnTo>
                  <a:lnTo>
                    <a:pt x="32771" y="100198"/>
                  </a:lnTo>
                  <a:lnTo>
                    <a:pt x="32344" y="99871"/>
                  </a:lnTo>
                  <a:lnTo>
                    <a:pt x="32017" y="99896"/>
                  </a:lnTo>
                  <a:lnTo>
                    <a:pt x="31665" y="99946"/>
                  </a:lnTo>
                  <a:lnTo>
                    <a:pt x="31967" y="99519"/>
                  </a:lnTo>
                  <a:lnTo>
                    <a:pt x="31262" y="99569"/>
                  </a:lnTo>
                  <a:lnTo>
                    <a:pt x="30533" y="99619"/>
                  </a:lnTo>
                  <a:lnTo>
                    <a:pt x="30131" y="99343"/>
                  </a:lnTo>
                  <a:lnTo>
                    <a:pt x="30156" y="99670"/>
                  </a:lnTo>
                  <a:lnTo>
                    <a:pt x="29452" y="99720"/>
                  </a:lnTo>
                  <a:lnTo>
                    <a:pt x="29426" y="99393"/>
                  </a:lnTo>
                  <a:lnTo>
                    <a:pt x="29376" y="98639"/>
                  </a:lnTo>
                  <a:lnTo>
                    <a:pt x="28974" y="98664"/>
                  </a:lnTo>
                  <a:lnTo>
                    <a:pt x="28647" y="98689"/>
                  </a:lnTo>
                  <a:lnTo>
                    <a:pt x="28622" y="98362"/>
                  </a:lnTo>
                  <a:lnTo>
                    <a:pt x="27842" y="98035"/>
                  </a:lnTo>
                  <a:lnTo>
                    <a:pt x="27515" y="98437"/>
                  </a:lnTo>
                  <a:lnTo>
                    <a:pt x="27540" y="98789"/>
                  </a:lnTo>
                  <a:lnTo>
                    <a:pt x="26836" y="98840"/>
                  </a:lnTo>
                  <a:lnTo>
                    <a:pt x="26811" y="98488"/>
                  </a:lnTo>
                  <a:lnTo>
                    <a:pt x="26082" y="98563"/>
                  </a:lnTo>
                  <a:lnTo>
                    <a:pt x="25679" y="98588"/>
                  </a:lnTo>
                  <a:lnTo>
                    <a:pt x="25302" y="98236"/>
                  </a:lnTo>
                  <a:lnTo>
                    <a:pt x="24950" y="98639"/>
                  </a:lnTo>
                  <a:lnTo>
                    <a:pt x="24623" y="98664"/>
                  </a:lnTo>
                  <a:lnTo>
                    <a:pt x="24271" y="98714"/>
                  </a:lnTo>
                  <a:lnTo>
                    <a:pt x="23893" y="98739"/>
                  </a:lnTo>
                  <a:lnTo>
                    <a:pt x="23919" y="99066"/>
                  </a:lnTo>
                  <a:lnTo>
                    <a:pt x="24296" y="99041"/>
                  </a:lnTo>
                  <a:lnTo>
                    <a:pt x="24648" y="99016"/>
                  </a:lnTo>
                  <a:lnTo>
                    <a:pt x="24975" y="98991"/>
                  </a:lnTo>
                  <a:lnTo>
                    <a:pt x="25000" y="99368"/>
                  </a:lnTo>
                  <a:lnTo>
                    <a:pt x="25025" y="99745"/>
                  </a:lnTo>
                  <a:lnTo>
                    <a:pt x="24723" y="99770"/>
                  </a:lnTo>
                  <a:lnTo>
                    <a:pt x="24749" y="100097"/>
                  </a:lnTo>
                  <a:lnTo>
                    <a:pt x="24371" y="100122"/>
                  </a:lnTo>
                  <a:lnTo>
                    <a:pt x="24019" y="100148"/>
                  </a:lnTo>
                  <a:lnTo>
                    <a:pt x="23667" y="100575"/>
                  </a:lnTo>
                  <a:lnTo>
                    <a:pt x="24044" y="100550"/>
                  </a:lnTo>
                  <a:lnTo>
                    <a:pt x="24447" y="100852"/>
                  </a:lnTo>
                  <a:lnTo>
                    <a:pt x="24849" y="101556"/>
                  </a:lnTo>
                  <a:lnTo>
                    <a:pt x="24824" y="101179"/>
                  </a:lnTo>
                  <a:lnTo>
                    <a:pt x="25579" y="101506"/>
                  </a:lnTo>
                  <a:lnTo>
                    <a:pt x="25553" y="101128"/>
                  </a:lnTo>
                  <a:lnTo>
                    <a:pt x="25880" y="101103"/>
                  </a:lnTo>
                  <a:lnTo>
                    <a:pt x="25905" y="101481"/>
                  </a:lnTo>
                  <a:lnTo>
                    <a:pt x="26710" y="102134"/>
                  </a:lnTo>
                  <a:lnTo>
                    <a:pt x="27088" y="102084"/>
                  </a:lnTo>
                  <a:lnTo>
                    <a:pt x="27113" y="102461"/>
                  </a:lnTo>
                  <a:lnTo>
                    <a:pt x="27465" y="102436"/>
                  </a:lnTo>
                  <a:lnTo>
                    <a:pt x="27490" y="102788"/>
                  </a:lnTo>
                  <a:lnTo>
                    <a:pt x="27515" y="103166"/>
                  </a:lnTo>
                  <a:lnTo>
                    <a:pt x="28270" y="103115"/>
                  </a:lnTo>
                  <a:lnTo>
                    <a:pt x="28999" y="103040"/>
                  </a:lnTo>
                  <a:lnTo>
                    <a:pt x="28999" y="103040"/>
                  </a:lnTo>
                  <a:lnTo>
                    <a:pt x="28622" y="103442"/>
                  </a:lnTo>
                  <a:lnTo>
                    <a:pt x="29024" y="103417"/>
                  </a:lnTo>
                  <a:lnTo>
                    <a:pt x="29376" y="103719"/>
                  </a:lnTo>
                  <a:lnTo>
                    <a:pt x="29100" y="104499"/>
                  </a:lnTo>
                  <a:lnTo>
                    <a:pt x="29452" y="104473"/>
                  </a:lnTo>
                  <a:lnTo>
                    <a:pt x="29879" y="104800"/>
                  </a:lnTo>
                  <a:lnTo>
                    <a:pt x="29904" y="105152"/>
                  </a:lnTo>
                  <a:lnTo>
                    <a:pt x="30206" y="105127"/>
                  </a:lnTo>
                  <a:lnTo>
                    <a:pt x="30231" y="105479"/>
                  </a:lnTo>
                  <a:lnTo>
                    <a:pt x="29577" y="106259"/>
                  </a:lnTo>
                  <a:lnTo>
                    <a:pt x="29628" y="106636"/>
                  </a:lnTo>
                  <a:lnTo>
                    <a:pt x="30080" y="107315"/>
                  </a:lnTo>
                  <a:lnTo>
                    <a:pt x="30382" y="107290"/>
                  </a:lnTo>
                  <a:lnTo>
                    <a:pt x="30432" y="108020"/>
                  </a:lnTo>
                  <a:lnTo>
                    <a:pt x="30860" y="108346"/>
                  </a:lnTo>
                  <a:lnTo>
                    <a:pt x="30885" y="108699"/>
                  </a:lnTo>
                  <a:lnTo>
                    <a:pt x="31640" y="109000"/>
                  </a:lnTo>
                  <a:lnTo>
                    <a:pt x="31992" y="108598"/>
                  </a:lnTo>
                  <a:lnTo>
                    <a:pt x="32017" y="108975"/>
                  </a:lnTo>
                  <a:lnTo>
                    <a:pt x="32042" y="109352"/>
                  </a:lnTo>
                  <a:lnTo>
                    <a:pt x="31715" y="109730"/>
                  </a:lnTo>
                  <a:lnTo>
                    <a:pt x="32067" y="109705"/>
                  </a:lnTo>
                  <a:lnTo>
                    <a:pt x="32067" y="109705"/>
                  </a:lnTo>
                  <a:lnTo>
                    <a:pt x="31740" y="110107"/>
                  </a:lnTo>
                  <a:lnTo>
                    <a:pt x="31791" y="110836"/>
                  </a:lnTo>
                  <a:lnTo>
                    <a:pt x="31816" y="111188"/>
                  </a:lnTo>
                  <a:lnTo>
                    <a:pt x="31489" y="111566"/>
                  </a:lnTo>
                  <a:lnTo>
                    <a:pt x="31514" y="111943"/>
                  </a:lnTo>
                  <a:lnTo>
                    <a:pt x="31891" y="111918"/>
                  </a:lnTo>
                  <a:lnTo>
                    <a:pt x="31916" y="112270"/>
                  </a:lnTo>
                  <a:lnTo>
                    <a:pt x="31942" y="112622"/>
                  </a:lnTo>
                  <a:lnTo>
                    <a:pt x="32344" y="112949"/>
                  </a:lnTo>
                  <a:lnTo>
                    <a:pt x="32369" y="113326"/>
                  </a:lnTo>
                  <a:lnTo>
                    <a:pt x="32419" y="114056"/>
                  </a:lnTo>
                  <a:lnTo>
                    <a:pt x="32445" y="114408"/>
                  </a:lnTo>
                  <a:lnTo>
                    <a:pt x="32067" y="114081"/>
                  </a:lnTo>
                  <a:lnTo>
                    <a:pt x="32017" y="113703"/>
                  </a:lnTo>
                  <a:lnTo>
                    <a:pt x="31992" y="113351"/>
                  </a:lnTo>
                  <a:lnTo>
                    <a:pt x="31589" y="113024"/>
                  </a:lnTo>
                  <a:lnTo>
                    <a:pt x="31564" y="112647"/>
                  </a:lnTo>
                  <a:lnTo>
                    <a:pt x="31187" y="112345"/>
                  </a:lnTo>
                  <a:lnTo>
                    <a:pt x="31137" y="111968"/>
                  </a:lnTo>
                  <a:lnTo>
                    <a:pt x="30785" y="112370"/>
                  </a:lnTo>
                  <a:lnTo>
                    <a:pt x="30885" y="113452"/>
                  </a:lnTo>
                  <a:lnTo>
                    <a:pt x="30910" y="113779"/>
                  </a:lnTo>
                  <a:lnTo>
                    <a:pt x="30609" y="114206"/>
                  </a:lnTo>
                  <a:lnTo>
                    <a:pt x="30684" y="114911"/>
                  </a:lnTo>
                  <a:lnTo>
                    <a:pt x="30282" y="114936"/>
                  </a:lnTo>
                  <a:lnTo>
                    <a:pt x="31011" y="115238"/>
                  </a:lnTo>
                  <a:lnTo>
                    <a:pt x="30734" y="115615"/>
                  </a:lnTo>
                  <a:lnTo>
                    <a:pt x="30005" y="115690"/>
                  </a:lnTo>
                  <a:lnTo>
                    <a:pt x="30030" y="116068"/>
                  </a:lnTo>
                  <a:lnTo>
                    <a:pt x="30055" y="116420"/>
                  </a:lnTo>
                  <a:lnTo>
                    <a:pt x="29703" y="116797"/>
                  </a:lnTo>
                  <a:lnTo>
                    <a:pt x="29728" y="117174"/>
                  </a:lnTo>
                  <a:lnTo>
                    <a:pt x="29376" y="117199"/>
                  </a:lnTo>
                  <a:lnTo>
                    <a:pt x="29426" y="117903"/>
                  </a:lnTo>
                  <a:lnTo>
                    <a:pt x="29074" y="117929"/>
                  </a:lnTo>
                  <a:lnTo>
                    <a:pt x="28722" y="118331"/>
                  </a:lnTo>
                  <a:lnTo>
                    <a:pt x="28747" y="118708"/>
                  </a:lnTo>
                  <a:lnTo>
                    <a:pt x="28094" y="119488"/>
                  </a:lnTo>
                  <a:lnTo>
                    <a:pt x="27465" y="120242"/>
                  </a:lnTo>
                  <a:lnTo>
                    <a:pt x="27389" y="120242"/>
                  </a:lnTo>
                  <a:lnTo>
                    <a:pt x="26962" y="119890"/>
                  </a:lnTo>
                  <a:lnTo>
                    <a:pt x="26283" y="119966"/>
                  </a:lnTo>
                  <a:lnTo>
                    <a:pt x="25528" y="119639"/>
                  </a:lnTo>
                  <a:lnTo>
                    <a:pt x="25101" y="119312"/>
                  </a:lnTo>
                  <a:lnTo>
                    <a:pt x="24749" y="119337"/>
                  </a:lnTo>
                  <a:lnTo>
                    <a:pt x="24371" y="119362"/>
                  </a:lnTo>
                  <a:lnTo>
                    <a:pt x="23667" y="119438"/>
                  </a:lnTo>
                  <a:lnTo>
                    <a:pt x="23265" y="119086"/>
                  </a:lnTo>
                  <a:lnTo>
                    <a:pt x="22837" y="118406"/>
                  </a:lnTo>
                  <a:lnTo>
                    <a:pt x="22133" y="118457"/>
                  </a:lnTo>
                  <a:lnTo>
                    <a:pt x="21731" y="118130"/>
                  </a:lnTo>
                  <a:lnTo>
                    <a:pt x="21404" y="118155"/>
                  </a:lnTo>
                  <a:lnTo>
                    <a:pt x="20649" y="118205"/>
                  </a:lnTo>
                  <a:lnTo>
                    <a:pt x="20272" y="118256"/>
                  </a:lnTo>
                  <a:lnTo>
                    <a:pt x="19895" y="117929"/>
                  </a:lnTo>
                  <a:lnTo>
                    <a:pt x="19517" y="117954"/>
                  </a:lnTo>
                  <a:lnTo>
                    <a:pt x="19165" y="117979"/>
                  </a:lnTo>
                  <a:lnTo>
                    <a:pt x="18788" y="117627"/>
                  </a:lnTo>
                  <a:lnTo>
                    <a:pt x="18386" y="117300"/>
                  </a:lnTo>
                  <a:lnTo>
                    <a:pt x="18034" y="117325"/>
                  </a:lnTo>
                  <a:lnTo>
                    <a:pt x="17279" y="117023"/>
                  </a:lnTo>
                  <a:lnTo>
                    <a:pt x="16877" y="117074"/>
                  </a:lnTo>
                  <a:lnTo>
                    <a:pt x="16147" y="116747"/>
                  </a:lnTo>
                  <a:lnTo>
                    <a:pt x="16122" y="116420"/>
                  </a:lnTo>
                  <a:lnTo>
                    <a:pt x="15393" y="116470"/>
                  </a:lnTo>
                  <a:lnTo>
                    <a:pt x="14990" y="116118"/>
                  </a:lnTo>
                  <a:lnTo>
                    <a:pt x="14638" y="116143"/>
                  </a:lnTo>
                  <a:lnTo>
                    <a:pt x="13934" y="116193"/>
                  </a:lnTo>
                  <a:lnTo>
                    <a:pt x="13507" y="115891"/>
                  </a:lnTo>
                  <a:lnTo>
                    <a:pt x="13129" y="115539"/>
                  </a:lnTo>
                  <a:lnTo>
                    <a:pt x="12450" y="115967"/>
                  </a:lnTo>
                  <a:lnTo>
                    <a:pt x="11998" y="115263"/>
                  </a:lnTo>
                  <a:lnTo>
                    <a:pt x="11620" y="114936"/>
                  </a:lnTo>
                  <a:lnTo>
                    <a:pt x="11595" y="114559"/>
                  </a:lnTo>
                  <a:lnTo>
                    <a:pt x="11570" y="114232"/>
                  </a:lnTo>
                  <a:lnTo>
                    <a:pt x="10866" y="114634"/>
                  </a:lnTo>
                  <a:lnTo>
                    <a:pt x="10489" y="114659"/>
                  </a:lnTo>
                  <a:lnTo>
                    <a:pt x="10111" y="114332"/>
                  </a:lnTo>
                  <a:lnTo>
                    <a:pt x="10136" y="114684"/>
                  </a:lnTo>
                  <a:lnTo>
                    <a:pt x="9784" y="114709"/>
                  </a:lnTo>
                  <a:lnTo>
                    <a:pt x="9407" y="114735"/>
                  </a:lnTo>
                  <a:lnTo>
                    <a:pt x="9055" y="114760"/>
                  </a:lnTo>
                  <a:lnTo>
                    <a:pt x="9432" y="115112"/>
                  </a:lnTo>
                  <a:lnTo>
                    <a:pt x="9105" y="115489"/>
                  </a:lnTo>
                  <a:lnTo>
                    <a:pt x="8778" y="115891"/>
                  </a:lnTo>
                  <a:lnTo>
                    <a:pt x="8753" y="115539"/>
                  </a:lnTo>
                  <a:lnTo>
                    <a:pt x="8351" y="115187"/>
                  </a:lnTo>
                  <a:lnTo>
                    <a:pt x="7974" y="115212"/>
                  </a:lnTo>
                  <a:lnTo>
                    <a:pt x="7621" y="115263"/>
                  </a:lnTo>
                  <a:lnTo>
                    <a:pt x="7244" y="114911"/>
                  </a:lnTo>
                  <a:lnTo>
                    <a:pt x="6942" y="115665"/>
                  </a:lnTo>
                  <a:lnTo>
                    <a:pt x="6540" y="115338"/>
                  </a:lnTo>
                  <a:lnTo>
                    <a:pt x="6188" y="115741"/>
                  </a:lnTo>
                  <a:lnTo>
                    <a:pt x="5861" y="116118"/>
                  </a:lnTo>
                  <a:lnTo>
                    <a:pt x="6263" y="116470"/>
                  </a:lnTo>
                  <a:lnTo>
                    <a:pt x="6288" y="116797"/>
                  </a:lnTo>
                  <a:lnTo>
                    <a:pt x="6615" y="116445"/>
                  </a:lnTo>
                  <a:lnTo>
                    <a:pt x="6641" y="116772"/>
                  </a:lnTo>
                  <a:lnTo>
                    <a:pt x="6314" y="117199"/>
                  </a:lnTo>
                  <a:lnTo>
                    <a:pt x="7043" y="117149"/>
                  </a:lnTo>
                  <a:lnTo>
                    <a:pt x="7068" y="117451"/>
                  </a:lnTo>
                  <a:lnTo>
                    <a:pt x="6741" y="117878"/>
                  </a:lnTo>
                  <a:lnTo>
                    <a:pt x="6766" y="118230"/>
                  </a:lnTo>
                  <a:lnTo>
                    <a:pt x="6439" y="118608"/>
                  </a:lnTo>
                  <a:lnTo>
                    <a:pt x="6791" y="118583"/>
                  </a:lnTo>
                  <a:lnTo>
                    <a:pt x="6817" y="118985"/>
                  </a:lnTo>
                  <a:lnTo>
                    <a:pt x="6490" y="119337"/>
                  </a:lnTo>
                  <a:lnTo>
                    <a:pt x="6087" y="119035"/>
                  </a:lnTo>
                  <a:lnTo>
                    <a:pt x="5760" y="119412"/>
                  </a:lnTo>
                  <a:lnTo>
                    <a:pt x="5811" y="120117"/>
                  </a:lnTo>
                  <a:lnTo>
                    <a:pt x="5861" y="120117"/>
                  </a:lnTo>
                  <a:lnTo>
                    <a:pt x="5886" y="120418"/>
                  </a:lnTo>
                  <a:lnTo>
                    <a:pt x="5911" y="120821"/>
                  </a:lnTo>
                  <a:lnTo>
                    <a:pt x="5936" y="121148"/>
                  </a:lnTo>
                  <a:lnTo>
                    <a:pt x="5635" y="121550"/>
                  </a:lnTo>
                  <a:lnTo>
                    <a:pt x="5660" y="121927"/>
                  </a:lnTo>
                  <a:lnTo>
                    <a:pt x="5710" y="122657"/>
                  </a:lnTo>
                  <a:lnTo>
                    <a:pt x="5383" y="123034"/>
                  </a:lnTo>
                  <a:lnTo>
                    <a:pt x="5056" y="123411"/>
                  </a:lnTo>
                  <a:lnTo>
                    <a:pt x="5132" y="124141"/>
                  </a:lnTo>
                  <a:lnTo>
                    <a:pt x="4754" y="124518"/>
                  </a:lnTo>
                  <a:lnTo>
                    <a:pt x="4453" y="124920"/>
                  </a:lnTo>
                  <a:lnTo>
                    <a:pt x="4503" y="125650"/>
                  </a:lnTo>
                  <a:lnTo>
                    <a:pt x="4176" y="126052"/>
                  </a:lnTo>
                  <a:lnTo>
                    <a:pt x="3874" y="126807"/>
                  </a:lnTo>
                  <a:lnTo>
                    <a:pt x="3522" y="127159"/>
                  </a:lnTo>
                  <a:lnTo>
                    <a:pt x="3195" y="127561"/>
                  </a:lnTo>
                  <a:lnTo>
                    <a:pt x="3220" y="127913"/>
                  </a:lnTo>
                  <a:lnTo>
                    <a:pt x="2893" y="128316"/>
                  </a:lnTo>
                  <a:lnTo>
                    <a:pt x="2566" y="129070"/>
                  </a:lnTo>
                  <a:lnTo>
                    <a:pt x="2239" y="129095"/>
                  </a:lnTo>
                  <a:lnTo>
                    <a:pt x="1485" y="129171"/>
                  </a:lnTo>
                  <a:lnTo>
                    <a:pt x="1158" y="129523"/>
                  </a:lnTo>
                  <a:lnTo>
                    <a:pt x="1183" y="129900"/>
                  </a:lnTo>
                  <a:lnTo>
                    <a:pt x="1208" y="130252"/>
                  </a:lnTo>
                  <a:lnTo>
                    <a:pt x="1233" y="130629"/>
                  </a:lnTo>
                  <a:lnTo>
                    <a:pt x="932" y="131032"/>
                  </a:lnTo>
                  <a:lnTo>
                    <a:pt x="605" y="131434"/>
                  </a:lnTo>
                  <a:lnTo>
                    <a:pt x="630" y="131761"/>
                  </a:lnTo>
                  <a:lnTo>
                    <a:pt x="655" y="132138"/>
                  </a:lnTo>
                  <a:lnTo>
                    <a:pt x="1359" y="132063"/>
                  </a:lnTo>
                  <a:lnTo>
                    <a:pt x="1761" y="132415"/>
                  </a:lnTo>
                  <a:lnTo>
                    <a:pt x="2088" y="132390"/>
                  </a:lnTo>
                  <a:lnTo>
                    <a:pt x="2164" y="133119"/>
                  </a:lnTo>
                  <a:lnTo>
                    <a:pt x="2189" y="133471"/>
                  </a:lnTo>
                  <a:lnTo>
                    <a:pt x="1862" y="133874"/>
                  </a:lnTo>
                  <a:lnTo>
                    <a:pt x="1535" y="134226"/>
                  </a:lnTo>
                  <a:lnTo>
                    <a:pt x="1560" y="134603"/>
                  </a:lnTo>
                  <a:lnTo>
                    <a:pt x="1233" y="134980"/>
                  </a:lnTo>
                  <a:lnTo>
                    <a:pt x="1611" y="135358"/>
                  </a:lnTo>
                  <a:lnTo>
                    <a:pt x="1334" y="136087"/>
                  </a:lnTo>
                  <a:lnTo>
                    <a:pt x="1359" y="136439"/>
                  </a:lnTo>
                  <a:lnTo>
                    <a:pt x="1007" y="136464"/>
                  </a:lnTo>
                  <a:lnTo>
                    <a:pt x="630" y="136841"/>
                  </a:lnTo>
                  <a:lnTo>
                    <a:pt x="655" y="137244"/>
                  </a:lnTo>
                  <a:lnTo>
                    <a:pt x="378" y="137973"/>
                  </a:lnTo>
                  <a:lnTo>
                    <a:pt x="1" y="138376"/>
                  </a:lnTo>
                  <a:lnTo>
                    <a:pt x="51" y="138728"/>
                  </a:lnTo>
                  <a:lnTo>
                    <a:pt x="429" y="138703"/>
                  </a:lnTo>
                  <a:lnTo>
                    <a:pt x="781" y="138677"/>
                  </a:lnTo>
                  <a:lnTo>
                    <a:pt x="1133" y="138275"/>
                  </a:lnTo>
                  <a:lnTo>
                    <a:pt x="1535" y="138627"/>
                  </a:lnTo>
                  <a:lnTo>
                    <a:pt x="1560" y="138954"/>
                  </a:lnTo>
                  <a:lnTo>
                    <a:pt x="1912" y="138929"/>
                  </a:lnTo>
                  <a:lnTo>
                    <a:pt x="2264" y="138904"/>
                  </a:lnTo>
                  <a:lnTo>
                    <a:pt x="2642" y="139256"/>
                  </a:lnTo>
                  <a:lnTo>
                    <a:pt x="3396" y="139558"/>
                  </a:lnTo>
                  <a:lnTo>
                    <a:pt x="3824" y="139885"/>
                  </a:lnTo>
                  <a:lnTo>
                    <a:pt x="4126" y="139507"/>
                  </a:lnTo>
                  <a:lnTo>
                    <a:pt x="4176" y="139859"/>
                  </a:lnTo>
                  <a:lnTo>
                    <a:pt x="4528" y="139834"/>
                  </a:lnTo>
                  <a:lnTo>
                    <a:pt x="5534" y="139407"/>
                  </a:lnTo>
                  <a:lnTo>
                    <a:pt x="5911" y="139382"/>
                  </a:lnTo>
                  <a:lnTo>
                    <a:pt x="6288" y="139734"/>
                  </a:lnTo>
                  <a:lnTo>
                    <a:pt x="6691" y="140061"/>
                  </a:lnTo>
                  <a:lnTo>
                    <a:pt x="7068" y="140388"/>
                  </a:lnTo>
                  <a:lnTo>
                    <a:pt x="7093" y="140765"/>
                  </a:lnTo>
                  <a:lnTo>
                    <a:pt x="7848" y="141042"/>
                  </a:lnTo>
                  <a:lnTo>
                    <a:pt x="8250" y="141394"/>
                  </a:lnTo>
                  <a:lnTo>
                    <a:pt x="8275" y="141746"/>
                  </a:lnTo>
                  <a:lnTo>
                    <a:pt x="7923" y="142148"/>
                  </a:lnTo>
                  <a:lnTo>
                    <a:pt x="8300" y="142123"/>
                  </a:lnTo>
                  <a:lnTo>
                    <a:pt x="8678" y="142098"/>
                  </a:lnTo>
                  <a:lnTo>
                    <a:pt x="8678" y="142098"/>
                  </a:lnTo>
                  <a:lnTo>
                    <a:pt x="8351" y="142827"/>
                  </a:lnTo>
                  <a:lnTo>
                    <a:pt x="8401" y="143204"/>
                  </a:lnTo>
                  <a:lnTo>
                    <a:pt x="7647" y="143280"/>
                  </a:lnTo>
                  <a:lnTo>
                    <a:pt x="8049" y="143582"/>
                  </a:lnTo>
                  <a:lnTo>
                    <a:pt x="8099" y="144311"/>
                  </a:lnTo>
                  <a:lnTo>
                    <a:pt x="8502" y="144663"/>
                  </a:lnTo>
                  <a:lnTo>
                    <a:pt x="8879" y="144638"/>
                  </a:lnTo>
                  <a:lnTo>
                    <a:pt x="9256" y="144940"/>
                  </a:lnTo>
                  <a:lnTo>
                    <a:pt x="9684" y="145644"/>
                  </a:lnTo>
                  <a:lnTo>
                    <a:pt x="10011" y="145242"/>
                  </a:lnTo>
                  <a:lnTo>
                    <a:pt x="9986" y="144889"/>
                  </a:lnTo>
                  <a:lnTo>
                    <a:pt x="10690" y="144487"/>
                  </a:lnTo>
                  <a:lnTo>
                    <a:pt x="11419" y="144437"/>
                  </a:lnTo>
                  <a:lnTo>
                    <a:pt x="11746" y="144034"/>
                  </a:lnTo>
                  <a:lnTo>
                    <a:pt x="12123" y="144009"/>
                  </a:lnTo>
                  <a:lnTo>
                    <a:pt x="12853" y="144311"/>
                  </a:lnTo>
                  <a:lnTo>
                    <a:pt x="13230" y="144286"/>
                  </a:lnTo>
                  <a:lnTo>
                    <a:pt x="13532" y="143506"/>
                  </a:lnTo>
                  <a:lnTo>
                    <a:pt x="14236" y="143456"/>
                  </a:lnTo>
                  <a:lnTo>
                    <a:pt x="14990" y="143783"/>
                  </a:lnTo>
                  <a:lnTo>
                    <a:pt x="15393" y="144110"/>
                  </a:lnTo>
                  <a:lnTo>
                    <a:pt x="16147" y="144060"/>
                  </a:lnTo>
                  <a:lnTo>
                    <a:pt x="16550" y="144739"/>
                  </a:lnTo>
                  <a:lnTo>
                    <a:pt x="17254" y="144663"/>
                  </a:lnTo>
                  <a:lnTo>
                    <a:pt x="18360" y="144588"/>
                  </a:lnTo>
                  <a:lnTo>
                    <a:pt x="18713" y="144563"/>
                  </a:lnTo>
                  <a:lnTo>
                    <a:pt x="19492" y="144864"/>
                  </a:lnTo>
                  <a:lnTo>
                    <a:pt x="19794" y="144462"/>
                  </a:lnTo>
                  <a:lnTo>
                    <a:pt x="20523" y="144412"/>
                  </a:lnTo>
                  <a:lnTo>
                    <a:pt x="20951" y="144739"/>
                  </a:lnTo>
                  <a:lnTo>
                    <a:pt x="21303" y="144713"/>
                  </a:lnTo>
                  <a:lnTo>
                    <a:pt x="21328" y="145091"/>
                  </a:lnTo>
                  <a:lnTo>
                    <a:pt x="21655" y="145066"/>
                  </a:lnTo>
                  <a:lnTo>
                    <a:pt x="22032" y="144663"/>
                  </a:lnTo>
                  <a:lnTo>
                    <a:pt x="22007" y="144286"/>
                  </a:lnTo>
                  <a:lnTo>
                    <a:pt x="21982" y="143934"/>
                  </a:lnTo>
                  <a:lnTo>
                    <a:pt x="22686" y="143531"/>
                  </a:lnTo>
                  <a:lnTo>
                    <a:pt x="22636" y="143154"/>
                  </a:lnTo>
                  <a:lnTo>
                    <a:pt x="23390" y="143104"/>
                  </a:lnTo>
                  <a:lnTo>
                    <a:pt x="23692" y="142701"/>
                  </a:lnTo>
                  <a:lnTo>
                    <a:pt x="24422" y="142651"/>
                  </a:lnTo>
                  <a:lnTo>
                    <a:pt x="24774" y="142626"/>
                  </a:lnTo>
                  <a:lnTo>
                    <a:pt x="25528" y="142928"/>
                  </a:lnTo>
                  <a:lnTo>
                    <a:pt x="25880" y="142525"/>
                  </a:lnTo>
                  <a:lnTo>
                    <a:pt x="26559" y="142098"/>
                  </a:lnTo>
                  <a:lnTo>
                    <a:pt x="26509" y="141368"/>
                  </a:lnTo>
                  <a:lnTo>
                    <a:pt x="26836" y="141016"/>
                  </a:lnTo>
                  <a:lnTo>
                    <a:pt x="27213" y="140966"/>
                  </a:lnTo>
                  <a:lnTo>
                    <a:pt x="27540" y="140589"/>
                  </a:lnTo>
                  <a:lnTo>
                    <a:pt x="27490" y="140212"/>
                  </a:lnTo>
                  <a:lnTo>
                    <a:pt x="28219" y="139809"/>
                  </a:lnTo>
                  <a:lnTo>
                    <a:pt x="28546" y="139784"/>
                  </a:lnTo>
                  <a:lnTo>
                    <a:pt x="29276" y="139734"/>
                  </a:lnTo>
                  <a:lnTo>
                    <a:pt x="29955" y="138929"/>
                  </a:lnTo>
                  <a:lnTo>
                    <a:pt x="29577" y="138602"/>
                  </a:lnTo>
                  <a:lnTo>
                    <a:pt x="29552" y="138225"/>
                  </a:lnTo>
                  <a:lnTo>
                    <a:pt x="29125" y="137923"/>
                  </a:lnTo>
                  <a:lnTo>
                    <a:pt x="29100" y="137521"/>
                  </a:lnTo>
                  <a:lnTo>
                    <a:pt x="29074" y="137194"/>
                  </a:lnTo>
                  <a:lnTo>
                    <a:pt x="29024" y="136489"/>
                  </a:lnTo>
                  <a:lnTo>
                    <a:pt x="28974" y="135735"/>
                  </a:lnTo>
                  <a:lnTo>
                    <a:pt x="29326" y="135358"/>
                  </a:lnTo>
                  <a:lnTo>
                    <a:pt x="29628" y="134955"/>
                  </a:lnTo>
                  <a:lnTo>
                    <a:pt x="30332" y="134528"/>
                  </a:lnTo>
                  <a:lnTo>
                    <a:pt x="30986" y="133773"/>
                  </a:lnTo>
                  <a:lnTo>
                    <a:pt x="31363" y="133723"/>
                  </a:lnTo>
                  <a:lnTo>
                    <a:pt x="31715" y="133346"/>
                  </a:lnTo>
                  <a:lnTo>
                    <a:pt x="32394" y="132541"/>
                  </a:lnTo>
                  <a:lnTo>
                    <a:pt x="32721" y="132189"/>
                  </a:lnTo>
                  <a:lnTo>
                    <a:pt x="33400" y="131736"/>
                  </a:lnTo>
                  <a:lnTo>
                    <a:pt x="33375" y="131384"/>
                  </a:lnTo>
                  <a:lnTo>
                    <a:pt x="33752" y="131359"/>
                  </a:lnTo>
                  <a:lnTo>
                    <a:pt x="33727" y="131007"/>
                  </a:lnTo>
                  <a:lnTo>
                    <a:pt x="34054" y="130604"/>
                  </a:lnTo>
                  <a:lnTo>
                    <a:pt x="34431" y="130579"/>
                  </a:lnTo>
                  <a:lnTo>
                    <a:pt x="35110" y="130504"/>
                  </a:lnTo>
                  <a:lnTo>
                    <a:pt x="35865" y="130453"/>
                  </a:lnTo>
                  <a:lnTo>
                    <a:pt x="36569" y="130403"/>
                  </a:lnTo>
                  <a:lnTo>
                    <a:pt x="36972" y="130378"/>
                  </a:lnTo>
                  <a:lnTo>
                    <a:pt x="37298" y="130328"/>
                  </a:lnTo>
                  <a:lnTo>
                    <a:pt x="37676" y="130302"/>
                  </a:lnTo>
                  <a:lnTo>
                    <a:pt x="38355" y="129875"/>
                  </a:lnTo>
                  <a:lnTo>
                    <a:pt x="38757" y="129850"/>
                  </a:lnTo>
                  <a:lnTo>
                    <a:pt x="39059" y="129473"/>
                  </a:lnTo>
                  <a:lnTo>
                    <a:pt x="39788" y="129422"/>
                  </a:lnTo>
                  <a:lnTo>
                    <a:pt x="40166" y="129397"/>
                  </a:lnTo>
                  <a:lnTo>
                    <a:pt x="40493" y="128995"/>
                  </a:lnTo>
                  <a:lnTo>
                    <a:pt x="40870" y="128970"/>
                  </a:lnTo>
                  <a:lnTo>
                    <a:pt x="41197" y="128567"/>
                  </a:lnTo>
                  <a:lnTo>
                    <a:pt x="41549" y="128190"/>
                  </a:lnTo>
                  <a:lnTo>
                    <a:pt x="41499" y="127838"/>
                  </a:lnTo>
                  <a:lnTo>
                    <a:pt x="41825" y="127461"/>
                  </a:lnTo>
                  <a:lnTo>
                    <a:pt x="41800" y="127083"/>
                  </a:lnTo>
                  <a:lnTo>
                    <a:pt x="41725" y="126354"/>
                  </a:lnTo>
                  <a:lnTo>
                    <a:pt x="41675" y="126278"/>
                  </a:lnTo>
                  <a:lnTo>
                    <a:pt x="41750" y="126203"/>
                  </a:lnTo>
                  <a:lnTo>
                    <a:pt x="41574" y="126102"/>
                  </a:lnTo>
                  <a:lnTo>
                    <a:pt x="41448" y="125901"/>
                  </a:lnTo>
                  <a:lnTo>
                    <a:pt x="41373" y="125700"/>
                  </a:lnTo>
                  <a:lnTo>
                    <a:pt x="41700" y="125323"/>
                  </a:lnTo>
                  <a:lnTo>
                    <a:pt x="41297" y="124971"/>
                  </a:lnTo>
                  <a:lnTo>
                    <a:pt x="41624" y="124216"/>
                  </a:lnTo>
                  <a:lnTo>
                    <a:pt x="41599" y="123864"/>
                  </a:lnTo>
                  <a:lnTo>
                    <a:pt x="41926" y="123487"/>
                  </a:lnTo>
                  <a:lnTo>
                    <a:pt x="42303" y="123436"/>
                  </a:lnTo>
                  <a:lnTo>
                    <a:pt x="42630" y="123059"/>
                  </a:lnTo>
                  <a:lnTo>
                    <a:pt x="43008" y="123034"/>
                  </a:lnTo>
                  <a:lnTo>
                    <a:pt x="43334" y="122984"/>
                  </a:lnTo>
                  <a:lnTo>
                    <a:pt x="43712" y="122959"/>
                  </a:lnTo>
                  <a:lnTo>
                    <a:pt x="44039" y="122581"/>
                  </a:lnTo>
                  <a:lnTo>
                    <a:pt x="44391" y="122179"/>
                  </a:lnTo>
                  <a:lnTo>
                    <a:pt x="44768" y="122154"/>
                  </a:lnTo>
                  <a:lnTo>
                    <a:pt x="45145" y="122481"/>
                  </a:lnTo>
                  <a:lnTo>
                    <a:pt x="45548" y="122833"/>
                  </a:lnTo>
                  <a:lnTo>
                    <a:pt x="45875" y="122783"/>
                  </a:lnTo>
                  <a:lnTo>
                    <a:pt x="46604" y="122732"/>
                  </a:lnTo>
                  <a:lnTo>
                    <a:pt x="46679" y="123462"/>
                  </a:lnTo>
                  <a:lnTo>
                    <a:pt x="47006" y="123084"/>
                  </a:lnTo>
                  <a:lnTo>
                    <a:pt x="47384" y="123034"/>
                  </a:lnTo>
                  <a:lnTo>
                    <a:pt x="47711" y="122657"/>
                  </a:lnTo>
                  <a:lnTo>
                    <a:pt x="48088" y="122607"/>
                  </a:lnTo>
                  <a:lnTo>
                    <a:pt x="48113" y="122984"/>
                  </a:lnTo>
                  <a:lnTo>
                    <a:pt x="48138" y="123361"/>
                  </a:lnTo>
                  <a:lnTo>
                    <a:pt x="48490" y="123336"/>
                  </a:lnTo>
                  <a:lnTo>
                    <a:pt x="48842" y="123286"/>
                  </a:lnTo>
                  <a:lnTo>
                    <a:pt x="48867" y="123638"/>
                  </a:lnTo>
                  <a:lnTo>
                    <a:pt x="48893" y="124015"/>
                  </a:lnTo>
                  <a:lnTo>
                    <a:pt x="49245" y="123613"/>
                  </a:lnTo>
                  <a:lnTo>
                    <a:pt x="49622" y="123939"/>
                  </a:lnTo>
                  <a:lnTo>
                    <a:pt x="50024" y="124292"/>
                  </a:lnTo>
                  <a:lnTo>
                    <a:pt x="50050" y="124644"/>
                  </a:lnTo>
                  <a:lnTo>
                    <a:pt x="50452" y="124996"/>
                  </a:lnTo>
                  <a:lnTo>
                    <a:pt x="50804" y="124971"/>
                  </a:lnTo>
                  <a:lnTo>
                    <a:pt x="51156" y="124920"/>
                  </a:lnTo>
                  <a:lnTo>
                    <a:pt x="51559" y="124895"/>
                  </a:lnTo>
                  <a:lnTo>
                    <a:pt x="51885" y="124870"/>
                  </a:lnTo>
                  <a:lnTo>
                    <a:pt x="52288" y="124845"/>
                  </a:lnTo>
                  <a:lnTo>
                    <a:pt x="52590" y="124442"/>
                  </a:lnTo>
                  <a:lnTo>
                    <a:pt x="52565" y="124090"/>
                  </a:lnTo>
                  <a:lnTo>
                    <a:pt x="52539" y="123713"/>
                  </a:lnTo>
                  <a:lnTo>
                    <a:pt x="52917" y="123688"/>
                  </a:lnTo>
                  <a:lnTo>
                    <a:pt x="53244" y="123663"/>
                  </a:lnTo>
                  <a:lnTo>
                    <a:pt x="53621" y="123638"/>
                  </a:lnTo>
                  <a:lnTo>
                    <a:pt x="53596" y="123260"/>
                  </a:lnTo>
                  <a:lnTo>
                    <a:pt x="53973" y="123235"/>
                  </a:lnTo>
                  <a:lnTo>
                    <a:pt x="54325" y="123210"/>
                  </a:lnTo>
                  <a:lnTo>
                    <a:pt x="54350" y="123562"/>
                  </a:lnTo>
                  <a:lnTo>
                    <a:pt x="54954" y="122883"/>
                  </a:lnTo>
                  <a:lnTo>
                    <a:pt x="55256" y="122707"/>
                  </a:lnTo>
                  <a:lnTo>
                    <a:pt x="55608" y="122280"/>
                  </a:lnTo>
                  <a:lnTo>
                    <a:pt x="55960" y="122254"/>
                  </a:lnTo>
                  <a:lnTo>
                    <a:pt x="56337" y="122229"/>
                  </a:lnTo>
                  <a:lnTo>
                    <a:pt x="57041" y="121827"/>
                  </a:lnTo>
                  <a:lnTo>
                    <a:pt x="57368" y="121450"/>
                  </a:lnTo>
                  <a:lnTo>
                    <a:pt x="57343" y="121072"/>
                  </a:lnTo>
                  <a:lnTo>
                    <a:pt x="57645" y="120670"/>
                  </a:lnTo>
                  <a:lnTo>
                    <a:pt x="57997" y="120293"/>
                  </a:lnTo>
                  <a:lnTo>
                    <a:pt x="58726" y="120217"/>
                  </a:lnTo>
                  <a:lnTo>
                    <a:pt x="59104" y="120192"/>
                  </a:lnTo>
                  <a:lnTo>
                    <a:pt x="59883" y="120871"/>
                  </a:lnTo>
                  <a:lnTo>
                    <a:pt x="60210" y="120469"/>
                  </a:lnTo>
                  <a:lnTo>
                    <a:pt x="61367" y="121123"/>
                  </a:lnTo>
                  <a:lnTo>
                    <a:pt x="61317" y="120745"/>
                  </a:lnTo>
                  <a:lnTo>
                    <a:pt x="61669" y="120368"/>
                  </a:lnTo>
                  <a:lnTo>
                    <a:pt x="62021" y="120318"/>
                  </a:lnTo>
                  <a:lnTo>
                    <a:pt x="62398" y="120293"/>
                  </a:lnTo>
                  <a:lnTo>
                    <a:pt x="62071" y="120695"/>
                  </a:lnTo>
                  <a:lnTo>
                    <a:pt x="62096" y="121072"/>
                  </a:lnTo>
                  <a:lnTo>
                    <a:pt x="62474" y="121399"/>
                  </a:lnTo>
                  <a:lnTo>
                    <a:pt x="62147" y="121777"/>
                  </a:lnTo>
                  <a:lnTo>
                    <a:pt x="62901" y="122430"/>
                  </a:lnTo>
                  <a:lnTo>
                    <a:pt x="63429" y="123889"/>
                  </a:lnTo>
                  <a:lnTo>
                    <a:pt x="63882" y="125272"/>
                  </a:lnTo>
                  <a:lnTo>
                    <a:pt x="64284" y="125599"/>
                  </a:lnTo>
                  <a:lnTo>
                    <a:pt x="65140" y="127360"/>
                  </a:lnTo>
                  <a:lnTo>
                    <a:pt x="65517" y="127335"/>
                  </a:lnTo>
                  <a:lnTo>
                    <a:pt x="66296" y="127989"/>
                  </a:lnTo>
                  <a:lnTo>
                    <a:pt x="66699" y="128718"/>
                  </a:lnTo>
                  <a:lnTo>
                    <a:pt x="67126" y="128995"/>
                  </a:lnTo>
                  <a:lnTo>
                    <a:pt x="67504" y="129372"/>
                  </a:lnTo>
                  <a:lnTo>
                    <a:pt x="68661" y="130353"/>
                  </a:lnTo>
                  <a:lnTo>
                    <a:pt x="70999" y="132340"/>
                  </a:lnTo>
                  <a:lnTo>
                    <a:pt x="71402" y="132314"/>
                  </a:lnTo>
                  <a:lnTo>
                    <a:pt x="71804" y="133019"/>
                  </a:lnTo>
                  <a:lnTo>
                    <a:pt x="72534" y="132968"/>
                  </a:lnTo>
                  <a:lnTo>
                    <a:pt x="72961" y="133647"/>
                  </a:lnTo>
                  <a:lnTo>
                    <a:pt x="73288" y="133245"/>
                  </a:lnTo>
                  <a:lnTo>
                    <a:pt x="74445" y="134276"/>
                  </a:lnTo>
                  <a:lnTo>
                    <a:pt x="74873" y="134603"/>
                  </a:lnTo>
                  <a:lnTo>
                    <a:pt x="75250" y="134905"/>
                  </a:lnTo>
                  <a:lnTo>
                    <a:pt x="75577" y="134880"/>
                  </a:lnTo>
                  <a:lnTo>
                    <a:pt x="76382" y="135559"/>
                  </a:lnTo>
                  <a:lnTo>
                    <a:pt x="76759" y="135534"/>
                  </a:lnTo>
                  <a:lnTo>
                    <a:pt x="77136" y="135861"/>
                  </a:lnTo>
                  <a:lnTo>
                    <a:pt x="77186" y="136565"/>
                  </a:lnTo>
                  <a:lnTo>
                    <a:pt x="77212" y="136967"/>
                  </a:lnTo>
                  <a:lnTo>
                    <a:pt x="77237" y="137294"/>
                  </a:lnTo>
                  <a:lnTo>
                    <a:pt x="78016" y="137621"/>
                  </a:lnTo>
                  <a:lnTo>
                    <a:pt x="78368" y="137596"/>
                  </a:lnTo>
                  <a:lnTo>
                    <a:pt x="78721" y="137571"/>
                  </a:lnTo>
                  <a:lnTo>
                    <a:pt x="79500" y="137873"/>
                  </a:lnTo>
                  <a:lnTo>
                    <a:pt x="79877" y="138174"/>
                  </a:lnTo>
                  <a:lnTo>
                    <a:pt x="79903" y="138577"/>
                  </a:lnTo>
                  <a:lnTo>
                    <a:pt x="80305" y="138879"/>
                  </a:lnTo>
                  <a:lnTo>
                    <a:pt x="80733" y="139935"/>
                  </a:lnTo>
                  <a:lnTo>
                    <a:pt x="81210" y="140991"/>
                  </a:lnTo>
                  <a:lnTo>
                    <a:pt x="81286" y="142073"/>
                  </a:lnTo>
                  <a:lnTo>
                    <a:pt x="80934" y="142475"/>
                  </a:lnTo>
                  <a:lnTo>
                    <a:pt x="80582" y="142500"/>
                  </a:lnTo>
                  <a:lnTo>
                    <a:pt x="80230" y="142525"/>
                  </a:lnTo>
                  <a:lnTo>
                    <a:pt x="80255" y="142903"/>
                  </a:lnTo>
                  <a:lnTo>
                    <a:pt x="80280" y="143255"/>
                  </a:lnTo>
                  <a:lnTo>
                    <a:pt x="80305" y="143607"/>
                  </a:lnTo>
                  <a:lnTo>
                    <a:pt x="80330" y="143959"/>
                  </a:lnTo>
                  <a:lnTo>
                    <a:pt x="80028" y="144361"/>
                  </a:lnTo>
                  <a:lnTo>
                    <a:pt x="79676" y="144739"/>
                  </a:lnTo>
                  <a:lnTo>
                    <a:pt x="79727" y="145116"/>
                  </a:lnTo>
                  <a:lnTo>
                    <a:pt x="80104" y="145443"/>
                  </a:lnTo>
                  <a:lnTo>
                    <a:pt x="80456" y="145418"/>
                  </a:lnTo>
                  <a:lnTo>
                    <a:pt x="80808" y="145392"/>
                  </a:lnTo>
                  <a:lnTo>
                    <a:pt x="81160" y="145367"/>
                  </a:lnTo>
                  <a:lnTo>
                    <a:pt x="81512" y="144990"/>
                  </a:lnTo>
                  <a:lnTo>
                    <a:pt x="81864" y="144965"/>
                  </a:lnTo>
                  <a:lnTo>
                    <a:pt x="81839" y="144563"/>
                  </a:lnTo>
                  <a:lnTo>
                    <a:pt x="82569" y="144160"/>
                  </a:lnTo>
                  <a:lnTo>
                    <a:pt x="82543" y="143783"/>
                  </a:lnTo>
                  <a:lnTo>
                    <a:pt x="82468" y="143079"/>
                  </a:lnTo>
                  <a:lnTo>
                    <a:pt x="82820" y="142701"/>
                  </a:lnTo>
                  <a:lnTo>
                    <a:pt x="83122" y="142299"/>
                  </a:lnTo>
                  <a:lnTo>
                    <a:pt x="83474" y="141897"/>
                  </a:lnTo>
                  <a:lnTo>
                    <a:pt x="83826" y="141871"/>
                  </a:lnTo>
                  <a:lnTo>
                    <a:pt x="84178" y="141846"/>
                  </a:lnTo>
                  <a:lnTo>
                    <a:pt x="84581" y="141821"/>
                  </a:lnTo>
                  <a:lnTo>
                    <a:pt x="84530" y="141444"/>
                  </a:lnTo>
                  <a:lnTo>
                    <a:pt x="84505" y="141117"/>
                  </a:lnTo>
                  <a:lnTo>
                    <a:pt x="84480" y="140740"/>
                  </a:lnTo>
                  <a:lnTo>
                    <a:pt x="84430" y="140010"/>
                  </a:lnTo>
                  <a:lnTo>
                    <a:pt x="84404" y="139633"/>
                  </a:lnTo>
                  <a:lnTo>
                    <a:pt x="84354" y="139281"/>
                  </a:lnTo>
                  <a:lnTo>
                    <a:pt x="83952" y="138954"/>
                  </a:lnTo>
                  <a:lnTo>
                    <a:pt x="83273" y="139356"/>
                  </a:lnTo>
                  <a:lnTo>
                    <a:pt x="82845" y="138778"/>
                  </a:lnTo>
                  <a:lnTo>
                    <a:pt x="82644" y="137847"/>
                  </a:lnTo>
                  <a:lnTo>
                    <a:pt x="82719" y="137244"/>
                  </a:lnTo>
                  <a:lnTo>
                    <a:pt x="83097" y="137219"/>
                  </a:lnTo>
                  <a:lnTo>
                    <a:pt x="83072" y="136816"/>
                  </a:lnTo>
                  <a:lnTo>
                    <a:pt x="83398" y="136464"/>
                  </a:lnTo>
                  <a:lnTo>
                    <a:pt x="83046" y="136489"/>
                  </a:lnTo>
                  <a:lnTo>
                    <a:pt x="83373" y="136087"/>
                  </a:lnTo>
                  <a:lnTo>
                    <a:pt x="83675" y="135710"/>
                  </a:lnTo>
                  <a:lnTo>
                    <a:pt x="84078" y="135685"/>
                  </a:lnTo>
                  <a:lnTo>
                    <a:pt x="84430" y="135659"/>
                  </a:lnTo>
                  <a:lnTo>
                    <a:pt x="84455" y="136012"/>
                  </a:lnTo>
                  <a:lnTo>
                    <a:pt x="85209" y="136338"/>
                  </a:lnTo>
                  <a:lnTo>
                    <a:pt x="85587" y="136288"/>
                  </a:lnTo>
                  <a:lnTo>
                    <a:pt x="85939" y="136263"/>
                  </a:lnTo>
                  <a:lnTo>
                    <a:pt x="86316" y="136238"/>
                  </a:lnTo>
                  <a:lnTo>
                    <a:pt x="86668" y="136213"/>
                  </a:lnTo>
                  <a:lnTo>
                    <a:pt x="86693" y="136540"/>
                  </a:lnTo>
                  <a:lnTo>
                    <a:pt x="86743" y="136917"/>
                  </a:lnTo>
                  <a:lnTo>
                    <a:pt x="87096" y="137269"/>
                  </a:lnTo>
                  <a:lnTo>
                    <a:pt x="87121" y="137596"/>
                  </a:lnTo>
                  <a:lnTo>
                    <a:pt x="87548" y="137973"/>
                  </a:lnTo>
                  <a:lnTo>
                    <a:pt x="87875" y="137948"/>
                  </a:lnTo>
                  <a:lnTo>
                    <a:pt x="88252" y="137898"/>
                  </a:lnTo>
                  <a:lnTo>
                    <a:pt x="88605" y="137495"/>
                  </a:lnTo>
                  <a:lnTo>
                    <a:pt x="88529" y="136766"/>
                  </a:lnTo>
                  <a:lnTo>
                    <a:pt x="88479" y="136062"/>
                  </a:lnTo>
                  <a:lnTo>
                    <a:pt x="88454" y="135685"/>
                  </a:lnTo>
                  <a:lnTo>
                    <a:pt x="87674" y="135408"/>
                  </a:lnTo>
                  <a:lnTo>
                    <a:pt x="87297" y="134679"/>
                  </a:lnTo>
                  <a:lnTo>
                    <a:pt x="86869" y="134352"/>
                  </a:lnTo>
                  <a:lnTo>
                    <a:pt x="86140" y="134050"/>
                  </a:lnTo>
                  <a:lnTo>
                    <a:pt x="85410" y="134100"/>
                  </a:lnTo>
                  <a:lnTo>
                    <a:pt x="85008" y="133798"/>
                  </a:lnTo>
                  <a:lnTo>
                    <a:pt x="84631" y="133446"/>
                  </a:lnTo>
                  <a:lnTo>
                    <a:pt x="83474" y="133170"/>
                  </a:lnTo>
                  <a:lnTo>
                    <a:pt x="83122" y="132843"/>
                  </a:lnTo>
                  <a:lnTo>
                    <a:pt x="82719" y="132491"/>
                  </a:lnTo>
                  <a:lnTo>
                    <a:pt x="82342" y="132516"/>
                  </a:lnTo>
                  <a:lnTo>
                    <a:pt x="81638" y="132591"/>
                  </a:lnTo>
                  <a:lnTo>
                    <a:pt x="81261" y="132264"/>
                  </a:lnTo>
                  <a:lnTo>
                    <a:pt x="80481" y="131962"/>
                  </a:lnTo>
                  <a:lnTo>
                    <a:pt x="80104" y="131988"/>
                  </a:lnTo>
                  <a:lnTo>
                    <a:pt x="80456" y="131585"/>
                  </a:lnTo>
                  <a:lnTo>
                    <a:pt x="80808" y="131560"/>
                  </a:lnTo>
                  <a:lnTo>
                    <a:pt x="81160" y="131183"/>
                  </a:lnTo>
                  <a:lnTo>
                    <a:pt x="81110" y="130428"/>
                  </a:lnTo>
                  <a:lnTo>
                    <a:pt x="79953" y="130177"/>
                  </a:lnTo>
                  <a:lnTo>
                    <a:pt x="79601" y="130202"/>
                  </a:lnTo>
                  <a:lnTo>
                    <a:pt x="78544" y="130302"/>
                  </a:lnTo>
                  <a:lnTo>
                    <a:pt x="77790" y="130353"/>
                  </a:lnTo>
                  <a:lnTo>
                    <a:pt x="77061" y="130051"/>
                  </a:lnTo>
                  <a:lnTo>
                    <a:pt x="76608" y="129372"/>
                  </a:lnTo>
                  <a:lnTo>
                    <a:pt x="76256" y="128995"/>
                  </a:lnTo>
                  <a:lnTo>
                    <a:pt x="75451" y="128341"/>
                  </a:lnTo>
                  <a:lnTo>
                    <a:pt x="74998" y="127687"/>
                  </a:lnTo>
                  <a:lnTo>
                    <a:pt x="74269" y="127008"/>
                  </a:lnTo>
                  <a:lnTo>
                    <a:pt x="74219" y="126278"/>
                  </a:lnTo>
                  <a:lnTo>
                    <a:pt x="74520" y="125876"/>
                  </a:lnTo>
                  <a:lnTo>
                    <a:pt x="74118" y="125197"/>
                  </a:lnTo>
                  <a:lnTo>
                    <a:pt x="73665" y="124493"/>
                  </a:lnTo>
                  <a:lnTo>
                    <a:pt x="73640" y="124116"/>
                  </a:lnTo>
                  <a:lnTo>
                    <a:pt x="73263" y="123789"/>
                  </a:lnTo>
                  <a:lnTo>
                    <a:pt x="73213" y="123110"/>
                  </a:lnTo>
                  <a:lnTo>
                    <a:pt x="72835" y="123135"/>
                  </a:lnTo>
                  <a:lnTo>
                    <a:pt x="72081" y="122808"/>
                  </a:lnTo>
                  <a:lnTo>
                    <a:pt x="71326" y="122481"/>
                  </a:lnTo>
                  <a:lnTo>
                    <a:pt x="70949" y="122531"/>
                  </a:lnTo>
                  <a:lnTo>
                    <a:pt x="70195" y="122229"/>
                  </a:lnTo>
                  <a:lnTo>
                    <a:pt x="70170" y="121852"/>
                  </a:lnTo>
                  <a:lnTo>
                    <a:pt x="69792" y="121550"/>
                  </a:lnTo>
                  <a:lnTo>
                    <a:pt x="69767" y="121173"/>
                  </a:lnTo>
                  <a:lnTo>
                    <a:pt x="69340" y="120494"/>
                  </a:lnTo>
                  <a:lnTo>
                    <a:pt x="69692" y="120092"/>
                  </a:lnTo>
                  <a:lnTo>
                    <a:pt x="69641" y="119714"/>
                  </a:lnTo>
                  <a:lnTo>
                    <a:pt x="69616" y="119362"/>
                  </a:lnTo>
                  <a:lnTo>
                    <a:pt x="69943" y="118985"/>
                  </a:lnTo>
                  <a:lnTo>
                    <a:pt x="70295" y="118583"/>
                  </a:lnTo>
                  <a:lnTo>
                    <a:pt x="70270" y="118230"/>
                  </a:lnTo>
                  <a:lnTo>
                    <a:pt x="69893" y="118256"/>
                  </a:lnTo>
                  <a:lnTo>
                    <a:pt x="69516" y="117903"/>
                  </a:lnTo>
                  <a:lnTo>
                    <a:pt x="69490" y="117577"/>
                  </a:lnTo>
                  <a:lnTo>
                    <a:pt x="69113" y="117602"/>
                  </a:lnTo>
                  <a:lnTo>
                    <a:pt x="69440" y="117174"/>
                  </a:lnTo>
                  <a:lnTo>
                    <a:pt x="69792" y="117149"/>
                  </a:lnTo>
                  <a:lnTo>
                    <a:pt x="69742" y="116445"/>
                  </a:lnTo>
                  <a:lnTo>
                    <a:pt x="70471" y="116394"/>
                  </a:lnTo>
                  <a:lnTo>
                    <a:pt x="70849" y="116344"/>
                  </a:lnTo>
                  <a:lnTo>
                    <a:pt x="71201" y="116319"/>
                  </a:lnTo>
                  <a:lnTo>
                    <a:pt x="71578" y="116294"/>
                  </a:lnTo>
                  <a:lnTo>
                    <a:pt x="71905" y="115891"/>
                  </a:lnTo>
                  <a:lnTo>
                    <a:pt x="72257" y="115866"/>
                  </a:lnTo>
                  <a:lnTo>
                    <a:pt x="72207" y="115539"/>
                  </a:lnTo>
                  <a:lnTo>
                    <a:pt x="72609" y="115514"/>
                  </a:lnTo>
                  <a:lnTo>
                    <a:pt x="72961" y="115464"/>
                  </a:lnTo>
                  <a:lnTo>
                    <a:pt x="72986" y="115816"/>
                  </a:lnTo>
                  <a:lnTo>
                    <a:pt x="73389" y="116143"/>
                  </a:lnTo>
                  <a:lnTo>
                    <a:pt x="73389" y="116143"/>
                  </a:lnTo>
                  <a:lnTo>
                    <a:pt x="73338" y="115439"/>
                  </a:lnTo>
                  <a:lnTo>
                    <a:pt x="73691" y="115414"/>
                  </a:lnTo>
                  <a:lnTo>
                    <a:pt x="73766" y="115313"/>
                  </a:lnTo>
                  <a:lnTo>
                    <a:pt x="74068" y="115414"/>
                  </a:lnTo>
                  <a:lnTo>
                    <a:pt x="74395" y="115011"/>
                  </a:lnTo>
                  <a:lnTo>
                    <a:pt x="74420" y="115388"/>
                  </a:lnTo>
                  <a:lnTo>
                    <a:pt x="74445" y="115741"/>
                  </a:lnTo>
                  <a:lnTo>
                    <a:pt x="74470" y="116118"/>
                  </a:lnTo>
                  <a:lnTo>
                    <a:pt x="74168" y="116520"/>
                  </a:lnTo>
                  <a:lnTo>
                    <a:pt x="73791" y="116545"/>
                  </a:lnTo>
                  <a:lnTo>
                    <a:pt x="73464" y="116897"/>
                  </a:lnTo>
                  <a:lnTo>
                    <a:pt x="73867" y="117250"/>
                  </a:lnTo>
                  <a:lnTo>
                    <a:pt x="73892" y="117602"/>
                  </a:lnTo>
                  <a:lnTo>
                    <a:pt x="73942" y="118356"/>
                  </a:lnTo>
                  <a:lnTo>
                    <a:pt x="74344" y="118658"/>
                  </a:lnTo>
                  <a:lnTo>
                    <a:pt x="74370" y="119035"/>
                  </a:lnTo>
                  <a:lnTo>
                    <a:pt x="74747" y="119362"/>
                  </a:lnTo>
                  <a:lnTo>
                    <a:pt x="75049" y="118608"/>
                  </a:lnTo>
                  <a:lnTo>
                    <a:pt x="75376" y="118230"/>
                  </a:lnTo>
                  <a:lnTo>
                    <a:pt x="75703" y="117476"/>
                  </a:lnTo>
                  <a:lnTo>
                    <a:pt x="75677" y="117099"/>
                  </a:lnTo>
                  <a:lnTo>
                    <a:pt x="76029" y="117074"/>
                  </a:lnTo>
                  <a:lnTo>
                    <a:pt x="76432" y="117400"/>
                  </a:lnTo>
                  <a:lnTo>
                    <a:pt x="76834" y="117753"/>
                  </a:lnTo>
                  <a:lnTo>
                    <a:pt x="77186" y="118080"/>
                  </a:lnTo>
                  <a:lnTo>
                    <a:pt x="77614" y="118759"/>
                  </a:lnTo>
                  <a:lnTo>
                    <a:pt x="77312" y="119513"/>
                  </a:lnTo>
                  <a:lnTo>
                    <a:pt x="77337" y="119890"/>
                  </a:lnTo>
                  <a:lnTo>
                    <a:pt x="77388" y="120595"/>
                  </a:lnTo>
                  <a:lnTo>
                    <a:pt x="78117" y="120544"/>
                  </a:lnTo>
                  <a:lnTo>
                    <a:pt x="78167" y="120947"/>
                  </a:lnTo>
                  <a:lnTo>
                    <a:pt x="78519" y="120896"/>
                  </a:lnTo>
                  <a:lnTo>
                    <a:pt x="78897" y="121198"/>
                  </a:lnTo>
                  <a:lnTo>
                    <a:pt x="79324" y="121550"/>
                  </a:lnTo>
                  <a:lnTo>
                    <a:pt x="78218" y="121651"/>
                  </a:lnTo>
                  <a:lnTo>
                    <a:pt x="78595" y="121953"/>
                  </a:lnTo>
                  <a:lnTo>
                    <a:pt x="78972" y="122305"/>
                  </a:lnTo>
                  <a:lnTo>
                    <a:pt x="79425" y="123009"/>
                  </a:lnTo>
                  <a:lnTo>
                    <a:pt x="79777" y="122984"/>
                  </a:lnTo>
                  <a:lnTo>
                    <a:pt x="80557" y="123613"/>
                  </a:lnTo>
                  <a:lnTo>
                    <a:pt x="80582" y="123990"/>
                  </a:lnTo>
                  <a:lnTo>
                    <a:pt x="81361" y="124292"/>
                  </a:lnTo>
                  <a:lnTo>
                    <a:pt x="82066" y="123864"/>
                  </a:lnTo>
                  <a:lnTo>
                    <a:pt x="82418" y="123839"/>
                  </a:lnTo>
                  <a:lnTo>
                    <a:pt x="83197" y="124518"/>
                  </a:lnTo>
                  <a:lnTo>
                    <a:pt x="83977" y="125172"/>
                  </a:lnTo>
                  <a:lnTo>
                    <a:pt x="84404" y="125876"/>
                  </a:lnTo>
                  <a:lnTo>
                    <a:pt x="85109" y="125826"/>
                  </a:lnTo>
                  <a:lnTo>
                    <a:pt x="85536" y="126505"/>
                  </a:lnTo>
                  <a:lnTo>
                    <a:pt x="86291" y="126832"/>
                  </a:lnTo>
                  <a:lnTo>
                    <a:pt x="86668" y="126807"/>
                  </a:lnTo>
                  <a:lnTo>
                    <a:pt x="87096" y="127461"/>
                  </a:lnTo>
                  <a:lnTo>
                    <a:pt x="87422" y="127435"/>
                  </a:lnTo>
                  <a:lnTo>
                    <a:pt x="87825" y="127787"/>
                  </a:lnTo>
                  <a:lnTo>
                    <a:pt x="88554" y="127737"/>
                  </a:lnTo>
                  <a:lnTo>
                    <a:pt x="88931" y="127712"/>
                  </a:lnTo>
                  <a:lnTo>
                    <a:pt x="89334" y="128014"/>
                  </a:lnTo>
                  <a:lnTo>
                    <a:pt x="89384" y="128391"/>
                  </a:lnTo>
                  <a:lnTo>
                    <a:pt x="89711" y="128718"/>
                  </a:lnTo>
                  <a:lnTo>
                    <a:pt x="90114" y="128693"/>
                  </a:lnTo>
                  <a:lnTo>
                    <a:pt x="90164" y="129397"/>
                  </a:lnTo>
                  <a:lnTo>
                    <a:pt x="90868" y="129347"/>
                  </a:lnTo>
                  <a:lnTo>
                    <a:pt x="90893" y="129699"/>
                  </a:lnTo>
                  <a:lnTo>
                    <a:pt x="91270" y="129674"/>
                  </a:lnTo>
                  <a:lnTo>
                    <a:pt x="91648" y="129649"/>
                  </a:lnTo>
                  <a:lnTo>
                    <a:pt x="91572" y="128944"/>
                  </a:lnTo>
                  <a:lnTo>
                    <a:pt x="91547" y="128567"/>
                  </a:lnTo>
                  <a:lnTo>
                    <a:pt x="91522" y="128240"/>
                  </a:lnTo>
                  <a:lnTo>
                    <a:pt x="91497" y="127838"/>
                  </a:lnTo>
                  <a:lnTo>
                    <a:pt x="91522" y="127813"/>
                  </a:lnTo>
                  <a:lnTo>
                    <a:pt x="91547" y="128190"/>
                  </a:lnTo>
                  <a:lnTo>
                    <a:pt x="91572" y="128517"/>
                  </a:lnTo>
                  <a:lnTo>
                    <a:pt x="91597" y="128894"/>
                  </a:lnTo>
                  <a:lnTo>
                    <a:pt x="91648" y="129598"/>
                  </a:lnTo>
                  <a:lnTo>
                    <a:pt x="92050" y="129950"/>
                  </a:lnTo>
                  <a:lnTo>
                    <a:pt x="92075" y="130302"/>
                  </a:lnTo>
                  <a:lnTo>
                    <a:pt x="92100" y="130655"/>
                  </a:lnTo>
                  <a:lnTo>
                    <a:pt x="91748" y="130705"/>
                  </a:lnTo>
                  <a:lnTo>
                    <a:pt x="91773" y="131057"/>
                  </a:lnTo>
                  <a:lnTo>
                    <a:pt x="91799" y="131434"/>
                  </a:lnTo>
                  <a:lnTo>
                    <a:pt x="91824" y="131761"/>
                  </a:lnTo>
                  <a:lnTo>
                    <a:pt x="91849" y="132138"/>
                  </a:lnTo>
                  <a:lnTo>
                    <a:pt x="91899" y="132516"/>
                  </a:lnTo>
                  <a:lnTo>
                    <a:pt x="91949" y="133245"/>
                  </a:lnTo>
                  <a:lnTo>
                    <a:pt x="91597" y="133597"/>
                  </a:lnTo>
                  <a:lnTo>
                    <a:pt x="91648" y="133974"/>
                  </a:lnTo>
                  <a:lnTo>
                    <a:pt x="91673" y="134352"/>
                  </a:lnTo>
                  <a:lnTo>
                    <a:pt x="92050" y="134679"/>
                  </a:lnTo>
                  <a:lnTo>
                    <a:pt x="91723" y="135081"/>
                  </a:lnTo>
                  <a:lnTo>
                    <a:pt x="91748" y="135408"/>
                  </a:lnTo>
                  <a:lnTo>
                    <a:pt x="92126" y="135383"/>
                  </a:lnTo>
                  <a:lnTo>
                    <a:pt x="92151" y="135785"/>
                  </a:lnTo>
                  <a:lnTo>
                    <a:pt x="91773" y="135810"/>
                  </a:lnTo>
                  <a:lnTo>
                    <a:pt x="91849" y="136515"/>
                  </a:lnTo>
                  <a:lnTo>
                    <a:pt x="92578" y="136464"/>
                  </a:lnTo>
                  <a:lnTo>
                    <a:pt x="92955" y="136791"/>
                  </a:lnTo>
                  <a:lnTo>
                    <a:pt x="93685" y="136741"/>
                  </a:lnTo>
                  <a:lnTo>
                    <a:pt x="93710" y="137068"/>
                  </a:lnTo>
                  <a:lnTo>
                    <a:pt x="94138" y="137772"/>
                  </a:lnTo>
                  <a:lnTo>
                    <a:pt x="94087" y="137772"/>
                  </a:lnTo>
                  <a:lnTo>
                    <a:pt x="94464" y="138476"/>
                  </a:lnTo>
                  <a:lnTo>
                    <a:pt x="94867" y="138803"/>
                  </a:lnTo>
                  <a:lnTo>
                    <a:pt x="95571" y="138753"/>
                  </a:lnTo>
                  <a:lnTo>
                    <a:pt x="95621" y="139105"/>
                  </a:lnTo>
                  <a:lnTo>
                    <a:pt x="95672" y="139859"/>
                  </a:lnTo>
                  <a:lnTo>
                    <a:pt x="96099" y="140186"/>
                  </a:lnTo>
                  <a:lnTo>
                    <a:pt x="96401" y="139784"/>
                  </a:lnTo>
                  <a:lnTo>
                    <a:pt x="96803" y="139759"/>
                  </a:lnTo>
                  <a:lnTo>
                    <a:pt x="97130" y="139734"/>
                  </a:lnTo>
                  <a:lnTo>
                    <a:pt x="97533" y="139709"/>
                  </a:lnTo>
                  <a:lnTo>
                    <a:pt x="97558" y="140061"/>
                  </a:lnTo>
                  <a:lnTo>
                    <a:pt x="97583" y="140413"/>
                  </a:lnTo>
                  <a:lnTo>
                    <a:pt x="96854" y="140463"/>
                  </a:lnTo>
                  <a:lnTo>
                    <a:pt x="96451" y="140488"/>
                  </a:lnTo>
                  <a:lnTo>
                    <a:pt x="96150" y="140891"/>
                  </a:lnTo>
                  <a:lnTo>
                    <a:pt x="96527" y="141243"/>
                  </a:lnTo>
                  <a:lnTo>
                    <a:pt x="96552" y="141595"/>
                  </a:lnTo>
                  <a:lnTo>
                    <a:pt x="96577" y="141972"/>
                  </a:lnTo>
                  <a:lnTo>
                    <a:pt x="96979" y="141922"/>
                  </a:lnTo>
                  <a:lnTo>
                    <a:pt x="97734" y="142224"/>
                  </a:lnTo>
                  <a:lnTo>
                    <a:pt x="98036" y="141846"/>
                  </a:lnTo>
                  <a:lnTo>
                    <a:pt x="98413" y="141821"/>
                  </a:lnTo>
                  <a:lnTo>
                    <a:pt x="98765" y="141796"/>
                  </a:lnTo>
                  <a:lnTo>
                    <a:pt x="98790" y="142123"/>
                  </a:lnTo>
                  <a:lnTo>
                    <a:pt x="99494" y="141746"/>
                  </a:lnTo>
                  <a:lnTo>
                    <a:pt x="99847" y="141695"/>
                  </a:lnTo>
                  <a:lnTo>
                    <a:pt x="100249" y="141670"/>
                  </a:lnTo>
                  <a:lnTo>
                    <a:pt x="100953" y="141620"/>
                  </a:lnTo>
                  <a:lnTo>
                    <a:pt x="101305" y="141922"/>
                  </a:lnTo>
                  <a:lnTo>
                    <a:pt x="101733" y="142249"/>
                  </a:lnTo>
                  <a:lnTo>
                    <a:pt x="101708" y="141897"/>
                  </a:lnTo>
                  <a:lnTo>
                    <a:pt x="102412" y="141846"/>
                  </a:lnTo>
                  <a:lnTo>
                    <a:pt x="102789" y="142148"/>
                  </a:lnTo>
                  <a:lnTo>
                    <a:pt x="103192" y="142525"/>
                  </a:lnTo>
                  <a:lnTo>
                    <a:pt x="103946" y="142802"/>
                  </a:lnTo>
                  <a:lnTo>
                    <a:pt x="103644" y="143230"/>
                  </a:lnTo>
                  <a:lnTo>
                    <a:pt x="103242" y="143255"/>
                  </a:lnTo>
                  <a:lnTo>
                    <a:pt x="102915" y="143632"/>
                  </a:lnTo>
                  <a:lnTo>
                    <a:pt x="102538" y="143305"/>
                  </a:lnTo>
                  <a:lnTo>
                    <a:pt x="102512" y="142928"/>
                  </a:lnTo>
                  <a:lnTo>
                    <a:pt x="102110" y="142601"/>
                  </a:lnTo>
                  <a:lnTo>
                    <a:pt x="101406" y="143003"/>
                  </a:lnTo>
                  <a:lnTo>
                    <a:pt x="101381" y="142651"/>
                  </a:lnTo>
                  <a:lnTo>
                    <a:pt x="101029" y="142676"/>
                  </a:lnTo>
                  <a:lnTo>
                    <a:pt x="100651" y="142727"/>
                  </a:lnTo>
                  <a:lnTo>
                    <a:pt x="100324" y="142752"/>
                  </a:lnTo>
                  <a:lnTo>
                    <a:pt x="99947" y="142777"/>
                  </a:lnTo>
                  <a:lnTo>
                    <a:pt x="99595" y="143154"/>
                  </a:lnTo>
                  <a:lnTo>
                    <a:pt x="99243" y="143179"/>
                  </a:lnTo>
                  <a:lnTo>
                    <a:pt x="98866" y="143204"/>
                  </a:lnTo>
                  <a:lnTo>
                    <a:pt x="98514" y="143230"/>
                  </a:lnTo>
                  <a:lnTo>
                    <a:pt x="98162" y="143255"/>
                  </a:lnTo>
                  <a:lnTo>
                    <a:pt x="97835" y="143682"/>
                  </a:lnTo>
                  <a:lnTo>
                    <a:pt x="97885" y="144034"/>
                  </a:lnTo>
                  <a:lnTo>
                    <a:pt x="98262" y="144739"/>
                  </a:lnTo>
                  <a:lnTo>
                    <a:pt x="98639" y="144713"/>
                  </a:lnTo>
                  <a:lnTo>
                    <a:pt x="99017" y="145015"/>
                  </a:lnTo>
                  <a:lnTo>
                    <a:pt x="99419" y="145367"/>
                  </a:lnTo>
                  <a:lnTo>
                    <a:pt x="99444" y="145719"/>
                  </a:lnTo>
                  <a:lnTo>
                    <a:pt x="99494" y="146449"/>
                  </a:lnTo>
                  <a:lnTo>
                    <a:pt x="99168" y="146851"/>
                  </a:lnTo>
                  <a:lnTo>
                    <a:pt x="99545" y="147153"/>
                  </a:lnTo>
                  <a:lnTo>
                    <a:pt x="99570" y="147530"/>
                  </a:lnTo>
                  <a:lnTo>
                    <a:pt x="99595" y="147882"/>
                  </a:lnTo>
                  <a:lnTo>
                    <a:pt x="100023" y="148587"/>
                  </a:lnTo>
                  <a:lnTo>
                    <a:pt x="100400" y="148561"/>
                  </a:lnTo>
                  <a:lnTo>
                    <a:pt x="100777" y="148536"/>
                  </a:lnTo>
                  <a:lnTo>
                    <a:pt x="101079" y="148134"/>
                  </a:lnTo>
                  <a:lnTo>
                    <a:pt x="100727" y="147807"/>
                  </a:lnTo>
                  <a:lnTo>
                    <a:pt x="100702" y="147430"/>
                  </a:lnTo>
                  <a:lnTo>
                    <a:pt x="100978" y="147052"/>
                  </a:lnTo>
                  <a:lnTo>
                    <a:pt x="101406" y="147379"/>
                  </a:lnTo>
                  <a:lnTo>
                    <a:pt x="101431" y="147757"/>
                  </a:lnTo>
                  <a:lnTo>
                    <a:pt x="101456" y="148109"/>
                  </a:lnTo>
                  <a:lnTo>
                    <a:pt x="101506" y="148486"/>
                  </a:lnTo>
                  <a:lnTo>
                    <a:pt x="101859" y="148788"/>
                  </a:lnTo>
                  <a:lnTo>
                    <a:pt x="102261" y="148763"/>
                  </a:lnTo>
                  <a:lnTo>
                    <a:pt x="102663" y="149467"/>
                  </a:lnTo>
                  <a:lnTo>
                    <a:pt x="103015" y="149442"/>
                  </a:lnTo>
                  <a:lnTo>
                    <a:pt x="102965" y="148712"/>
                  </a:lnTo>
                  <a:lnTo>
                    <a:pt x="102940" y="148360"/>
                  </a:lnTo>
                  <a:lnTo>
                    <a:pt x="102915" y="148008"/>
                  </a:lnTo>
                  <a:lnTo>
                    <a:pt x="103217" y="147606"/>
                  </a:lnTo>
                  <a:lnTo>
                    <a:pt x="103292" y="148335"/>
                  </a:lnTo>
                  <a:lnTo>
                    <a:pt x="103644" y="148310"/>
                  </a:lnTo>
                  <a:lnTo>
                    <a:pt x="103695" y="149014"/>
                  </a:lnTo>
                  <a:lnTo>
                    <a:pt x="104097" y="148989"/>
                  </a:lnTo>
                  <a:lnTo>
                    <a:pt x="105556" y="148863"/>
                  </a:lnTo>
                  <a:lnTo>
                    <a:pt x="105530" y="148511"/>
                  </a:lnTo>
                  <a:lnTo>
                    <a:pt x="104776" y="148209"/>
                  </a:lnTo>
                  <a:lnTo>
                    <a:pt x="104751" y="147857"/>
                  </a:lnTo>
                  <a:lnTo>
                    <a:pt x="104323" y="147505"/>
                  </a:lnTo>
                  <a:lnTo>
                    <a:pt x="104273" y="146776"/>
                  </a:lnTo>
                  <a:lnTo>
                    <a:pt x="103921" y="146801"/>
                  </a:lnTo>
                  <a:lnTo>
                    <a:pt x="103468" y="146147"/>
                  </a:lnTo>
                  <a:lnTo>
                    <a:pt x="103091" y="145795"/>
                  </a:lnTo>
                  <a:lnTo>
                    <a:pt x="103015" y="145091"/>
                  </a:lnTo>
                  <a:lnTo>
                    <a:pt x="103393" y="145066"/>
                  </a:lnTo>
                  <a:lnTo>
                    <a:pt x="103820" y="145367"/>
                  </a:lnTo>
                  <a:lnTo>
                    <a:pt x="103845" y="145745"/>
                  </a:lnTo>
                  <a:lnTo>
                    <a:pt x="104198" y="146072"/>
                  </a:lnTo>
                  <a:lnTo>
                    <a:pt x="104600" y="146046"/>
                  </a:lnTo>
                  <a:lnTo>
                    <a:pt x="105304" y="145619"/>
                  </a:lnTo>
                  <a:lnTo>
                    <a:pt x="105983" y="145191"/>
                  </a:lnTo>
                  <a:lnTo>
                    <a:pt x="105933" y="144462"/>
                  </a:lnTo>
                  <a:lnTo>
                    <a:pt x="105254" y="144915"/>
                  </a:lnTo>
                  <a:lnTo>
                    <a:pt x="104851" y="144940"/>
                  </a:lnTo>
                  <a:lnTo>
                    <a:pt x="104474" y="144588"/>
                  </a:lnTo>
                  <a:lnTo>
                    <a:pt x="104449" y="144236"/>
                  </a:lnTo>
                  <a:lnTo>
                    <a:pt x="104776" y="143833"/>
                  </a:lnTo>
                  <a:lnTo>
                    <a:pt x="105430" y="143079"/>
                  </a:lnTo>
                  <a:lnTo>
                    <a:pt x="105807" y="143054"/>
                  </a:lnTo>
                  <a:lnTo>
                    <a:pt x="106235" y="143733"/>
                  </a:lnTo>
                  <a:lnTo>
                    <a:pt x="106989" y="144034"/>
                  </a:lnTo>
                  <a:lnTo>
                    <a:pt x="106989" y="144034"/>
                  </a:lnTo>
                  <a:lnTo>
                    <a:pt x="106964" y="143657"/>
                  </a:lnTo>
                  <a:lnTo>
                    <a:pt x="106939" y="143305"/>
                  </a:lnTo>
                  <a:lnTo>
                    <a:pt x="106863" y="142576"/>
                  </a:lnTo>
                  <a:lnTo>
                    <a:pt x="106813" y="141846"/>
                  </a:lnTo>
                  <a:lnTo>
                    <a:pt x="106436" y="141871"/>
                  </a:lnTo>
                  <a:lnTo>
                    <a:pt x="105681" y="141570"/>
                  </a:lnTo>
                  <a:lnTo>
                    <a:pt x="105279" y="140916"/>
                  </a:lnTo>
                  <a:lnTo>
                    <a:pt x="104927" y="140941"/>
                  </a:lnTo>
                  <a:lnTo>
                    <a:pt x="104172" y="140614"/>
                  </a:lnTo>
                  <a:lnTo>
                    <a:pt x="103418" y="140312"/>
                  </a:lnTo>
                  <a:lnTo>
                    <a:pt x="102638" y="140388"/>
                  </a:lnTo>
                  <a:lnTo>
                    <a:pt x="102261" y="140036"/>
                  </a:lnTo>
                  <a:lnTo>
                    <a:pt x="102588" y="139658"/>
                  </a:lnTo>
                  <a:lnTo>
                    <a:pt x="102915" y="139281"/>
                  </a:lnTo>
                  <a:lnTo>
                    <a:pt x="102890" y="138904"/>
                  </a:lnTo>
                  <a:lnTo>
                    <a:pt x="102538" y="138929"/>
                  </a:lnTo>
                  <a:lnTo>
                    <a:pt x="102135" y="138225"/>
                  </a:lnTo>
                  <a:lnTo>
                    <a:pt x="102437" y="137822"/>
                  </a:lnTo>
                  <a:lnTo>
                    <a:pt x="102814" y="137797"/>
                  </a:lnTo>
                  <a:lnTo>
                    <a:pt x="103544" y="137747"/>
                  </a:lnTo>
                  <a:lnTo>
                    <a:pt x="103971" y="138074"/>
                  </a:lnTo>
                  <a:lnTo>
                    <a:pt x="103996" y="138451"/>
                  </a:lnTo>
                  <a:lnTo>
                    <a:pt x="104021" y="138803"/>
                  </a:lnTo>
                  <a:lnTo>
                    <a:pt x="104374" y="138778"/>
                  </a:lnTo>
                  <a:lnTo>
                    <a:pt x="104701" y="138024"/>
                  </a:lnTo>
                  <a:lnTo>
                    <a:pt x="104701" y="138024"/>
                  </a:lnTo>
                  <a:lnTo>
                    <a:pt x="104298" y="138049"/>
                  </a:lnTo>
                  <a:lnTo>
                    <a:pt x="103141" y="137068"/>
                  </a:lnTo>
                  <a:lnTo>
                    <a:pt x="102689" y="136364"/>
                  </a:lnTo>
                  <a:lnTo>
                    <a:pt x="101959" y="136087"/>
                  </a:lnTo>
                  <a:lnTo>
                    <a:pt x="101557" y="135735"/>
                  </a:lnTo>
                  <a:lnTo>
                    <a:pt x="101506" y="135031"/>
                  </a:lnTo>
                  <a:lnTo>
                    <a:pt x="101481" y="134653"/>
                  </a:lnTo>
                  <a:lnTo>
                    <a:pt x="101456" y="134301"/>
                  </a:lnTo>
                  <a:lnTo>
                    <a:pt x="101079" y="133949"/>
                  </a:lnTo>
                  <a:lnTo>
                    <a:pt x="101381" y="133572"/>
                  </a:lnTo>
                  <a:lnTo>
                    <a:pt x="102060" y="133144"/>
                  </a:lnTo>
                  <a:lnTo>
                    <a:pt x="102437" y="133119"/>
                  </a:lnTo>
                  <a:lnTo>
                    <a:pt x="102487" y="133849"/>
                  </a:lnTo>
                  <a:lnTo>
                    <a:pt x="102915" y="134176"/>
                  </a:lnTo>
                  <a:lnTo>
                    <a:pt x="103317" y="134880"/>
                  </a:lnTo>
                  <a:lnTo>
                    <a:pt x="103770" y="135559"/>
                  </a:lnTo>
                  <a:lnTo>
                    <a:pt x="104524" y="135861"/>
                  </a:lnTo>
                  <a:lnTo>
                    <a:pt x="105254" y="136162"/>
                  </a:lnTo>
                  <a:lnTo>
                    <a:pt x="105229" y="135810"/>
                  </a:lnTo>
                  <a:lnTo>
                    <a:pt x="104499" y="135509"/>
                  </a:lnTo>
                  <a:lnTo>
                    <a:pt x="104072" y="135156"/>
                  </a:lnTo>
                  <a:lnTo>
                    <a:pt x="104047" y="134829"/>
                  </a:lnTo>
                  <a:lnTo>
                    <a:pt x="104021" y="134427"/>
                  </a:lnTo>
                  <a:lnTo>
                    <a:pt x="104021" y="134427"/>
                  </a:lnTo>
                  <a:lnTo>
                    <a:pt x="104449" y="134804"/>
                  </a:lnTo>
                  <a:lnTo>
                    <a:pt x="104801" y="135081"/>
                  </a:lnTo>
                  <a:lnTo>
                    <a:pt x="105204" y="135458"/>
                  </a:lnTo>
                  <a:lnTo>
                    <a:pt x="106335" y="135735"/>
                  </a:lnTo>
                  <a:lnTo>
                    <a:pt x="106310" y="135358"/>
                  </a:lnTo>
                  <a:lnTo>
                    <a:pt x="105908" y="135383"/>
                  </a:lnTo>
                  <a:lnTo>
                    <a:pt x="105505" y="134704"/>
                  </a:lnTo>
                  <a:lnTo>
                    <a:pt x="105103" y="134352"/>
                  </a:lnTo>
                  <a:lnTo>
                    <a:pt x="105480" y="134326"/>
                  </a:lnTo>
                  <a:lnTo>
                    <a:pt x="105832" y="134301"/>
                  </a:lnTo>
                  <a:lnTo>
                    <a:pt x="105883" y="135006"/>
                  </a:lnTo>
                  <a:lnTo>
                    <a:pt x="106612" y="134930"/>
                  </a:lnTo>
                  <a:lnTo>
                    <a:pt x="107316" y="134578"/>
                  </a:lnTo>
                  <a:lnTo>
                    <a:pt x="107668" y="134150"/>
                  </a:lnTo>
                  <a:lnTo>
                    <a:pt x="107291" y="134176"/>
                  </a:lnTo>
                  <a:lnTo>
                    <a:pt x="106536" y="133899"/>
                  </a:lnTo>
                  <a:lnTo>
                    <a:pt x="105757" y="133572"/>
                  </a:lnTo>
                  <a:lnTo>
                    <a:pt x="105405" y="133245"/>
                  </a:lnTo>
                  <a:lnTo>
                    <a:pt x="105002" y="132918"/>
                  </a:lnTo>
                  <a:lnTo>
                    <a:pt x="104977" y="132541"/>
                  </a:lnTo>
                  <a:lnTo>
                    <a:pt x="105329" y="132516"/>
                  </a:lnTo>
                  <a:lnTo>
                    <a:pt x="106411" y="132415"/>
                  </a:lnTo>
                  <a:lnTo>
                    <a:pt x="106788" y="132390"/>
                  </a:lnTo>
                  <a:lnTo>
                    <a:pt x="106763" y="132063"/>
                  </a:lnTo>
                  <a:lnTo>
                    <a:pt x="106713" y="131686"/>
                  </a:lnTo>
                  <a:lnTo>
                    <a:pt x="107065" y="131308"/>
                  </a:lnTo>
                  <a:lnTo>
                    <a:pt x="107467" y="131635"/>
                  </a:lnTo>
                  <a:lnTo>
                    <a:pt x="107819" y="131962"/>
                  </a:lnTo>
                  <a:lnTo>
                    <a:pt x="108574" y="131912"/>
                  </a:lnTo>
                  <a:lnTo>
                    <a:pt x="108926" y="131510"/>
                  </a:lnTo>
                  <a:lnTo>
                    <a:pt x="108523" y="131183"/>
                  </a:lnTo>
                  <a:lnTo>
                    <a:pt x="108901" y="131158"/>
                  </a:lnTo>
                  <a:lnTo>
                    <a:pt x="109580" y="131107"/>
                  </a:lnTo>
                  <a:lnTo>
                    <a:pt x="110334" y="131409"/>
                  </a:lnTo>
                  <a:lnTo>
                    <a:pt x="111441" y="131308"/>
                  </a:lnTo>
                  <a:lnTo>
                    <a:pt x="111843" y="131661"/>
                  </a:lnTo>
                  <a:lnTo>
                    <a:pt x="112170" y="131635"/>
                  </a:lnTo>
                  <a:lnTo>
                    <a:pt x="112145" y="131661"/>
                  </a:lnTo>
                  <a:lnTo>
                    <a:pt x="112547" y="131988"/>
                  </a:lnTo>
                  <a:lnTo>
                    <a:pt x="113277" y="131937"/>
                  </a:lnTo>
                  <a:lnTo>
                    <a:pt x="113654" y="131912"/>
                  </a:lnTo>
                  <a:lnTo>
                    <a:pt x="113956" y="131510"/>
                  </a:lnTo>
                  <a:lnTo>
                    <a:pt x="113981" y="131862"/>
                  </a:lnTo>
                  <a:lnTo>
                    <a:pt x="114031" y="132239"/>
                  </a:lnTo>
                  <a:lnTo>
                    <a:pt x="113679" y="132264"/>
                  </a:lnTo>
                  <a:lnTo>
                    <a:pt x="113000" y="133044"/>
                  </a:lnTo>
                  <a:lnTo>
                    <a:pt x="113402" y="133371"/>
                  </a:lnTo>
                  <a:lnTo>
                    <a:pt x="113729" y="132994"/>
                  </a:lnTo>
                  <a:lnTo>
                    <a:pt x="114786" y="132516"/>
                  </a:lnTo>
                  <a:lnTo>
                    <a:pt x="115113" y="132138"/>
                  </a:lnTo>
                  <a:lnTo>
                    <a:pt x="115817" y="131736"/>
                  </a:lnTo>
                  <a:lnTo>
                    <a:pt x="115792" y="131359"/>
                  </a:lnTo>
                  <a:lnTo>
                    <a:pt x="116093" y="130982"/>
                  </a:lnTo>
                  <a:lnTo>
                    <a:pt x="116823" y="130529"/>
                  </a:lnTo>
                  <a:lnTo>
                    <a:pt x="117150" y="130177"/>
                  </a:lnTo>
                  <a:lnTo>
                    <a:pt x="117477" y="129749"/>
                  </a:lnTo>
                  <a:lnTo>
                    <a:pt x="118181" y="129372"/>
                  </a:lnTo>
                  <a:lnTo>
                    <a:pt x="118533" y="129347"/>
                  </a:lnTo>
                  <a:lnTo>
                    <a:pt x="119288" y="129296"/>
                  </a:lnTo>
                  <a:lnTo>
                    <a:pt x="119992" y="129221"/>
                  </a:lnTo>
                  <a:lnTo>
                    <a:pt x="120369" y="129196"/>
                  </a:lnTo>
                  <a:lnTo>
                    <a:pt x="120696" y="128793"/>
                  </a:lnTo>
                  <a:lnTo>
                    <a:pt x="120646" y="128064"/>
                  </a:lnTo>
                  <a:lnTo>
                    <a:pt x="120268" y="128114"/>
                  </a:lnTo>
                  <a:lnTo>
                    <a:pt x="119514" y="127787"/>
                  </a:lnTo>
                  <a:lnTo>
                    <a:pt x="119187" y="127813"/>
                  </a:lnTo>
                  <a:lnTo>
                    <a:pt x="118357" y="127159"/>
                  </a:lnTo>
                  <a:lnTo>
                    <a:pt x="117653" y="127209"/>
                  </a:lnTo>
                  <a:lnTo>
                    <a:pt x="117628" y="126857"/>
                  </a:lnTo>
                  <a:lnTo>
                    <a:pt x="117602" y="126505"/>
                  </a:lnTo>
                  <a:lnTo>
                    <a:pt x="117200" y="126178"/>
                  </a:lnTo>
                  <a:lnTo>
                    <a:pt x="117074" y="126203"/>
                  </a:lnTo>
                  <a:lnTo>
                    <a:pt x="117049" y="125851"/>
                  </a:lnTo>
                  <a:lnTo>
                    <a:pt x="116999" y="125122"/>
                  </a:lnTo>
                  <a:lnTo>
                    <a:pt x="116622" y="125147"/>
                  </a:lnTo>
                  <a:lnTo>
                    <a:pt x="116244" y="124845"/>
                  </a:lnTo>
                  <a:lnTo>
                    <a:pt x="116194" y="124468"/>
                  </a:lnTo>
                  <a:lnTo>
                    <a:pt x="115465" y="124518"/>
                  </a:lnTo>
                  <a:lnTo>
                    <a:pt x="115163" y="124920"/>
                  </a:lnTo>
                  <a:lnTo>
                    <a:pt x="115087" y="124191"/>
                  </a:lnTo>
                  <a:lnTo>
                    <a:pt x="115062" y="123814"/>
                  </a:lnTo>
                  <a:lnTo>
                    <a:pt x="115389" y="123462"/>
                  </a:lnTo>
                  <a:lnTo>
                    <a:pt x="115741" y="123411"/>
                  </a:lnTo>
                  <a:lnTo>
                    <a:pt x="115716" y="123034"/>
                  </a:lnTo>
                  <a:lnTo>
                    <a:pt x="116068" y="122657"/>
                  </a:lnTo>
                  <a:lnTo>
                    <a:pt x="115666" y="122330"/>
                  </a:lnTo>
                  <a:lnTo>
                    <a:pt x="115616" y="121626"/>
                  </a:lnTo>
                  <a:lnTo>
                    <a:pt x="115968" y="121575"/>
                  </a:lnTo>
                  <a:lnTo>
                    <a:pt x="115917" y="120846"/>
                  </a:lnTo>
                  <a:lnTo>
                    <a:pt x="115867" y="120142"/>
                  </a:lnTo>
                  <a:lnTo>
                    <a:pt x="116596" y="120092"/>
                  </a:lnTo>
                  <a:lnTo>
                    <a:pt x="117326" y="120016"/>
                  </a:lnTo>
                  <a:lnTo>
                    <a:pt x="117628" y="119639"/>
                  </a:lnTo>
                  <a:lnTo>
                    <a:pt x="117326" y="119010"/>
                  </a:lnTo>
                  <a:lnTo>
                    <a:pt x="117351" y="118859"/>
                  </a:lnTo>
                  <a:lnTo>
                    <a:pt x="117326" y="118532"/>
                  </a:lnTo>
                  <a:lnTo>
                    <a:pt x="117602" y="117803"/>
                  </a:lnTo>
                  <a:lnTo>
                    <a:pt x="117250" y="117426"/>
                  </a:lnTo>
                  <a:lnTo>
                    <a:pt x="117175" y="116721"/>
                  </a:lnTo>
                  <a:lnTo>
                    <a:pt x="117150" y="116319"/>
                  </a:lnTo>
                  <a:lnTo>
                    <a:pt x="117477" y="115967"/>
                  </a:lnTo>
                  <a:lnTo>
                    <a:pt x="117804" y="115565"/>
                  </a:lnTo>
                  <a:lnTo>
                    <a:pt x="117426" y="115590"/>
                  </a:lnTo>
                  <a:lnTo>
                    <a:pt x="117099" y="115615"/>
                  </a:lnTo>
                  <a:lnTo>
                    <a:pt x="117074" y="115263"/>
                  </a:lnTo>
                  <a:lnTo>
                    <a:pt x="117351" y="114508"/>
                  </a:lnTo>
                  <a:lnTo>
                    <a:pt x="117326" y="114156"/>
                  </a:lnTo>
                  <a:lnTo>
                    <a:pt x="117653" y="113754"/>
                  </a:lnTo>
                  <a:lnTo>
                    <a:pt x="118080" y="114081"/>
                  </a:lnTo>
                  <a:lnTo>
                    <a:pt x="118131" y="114835"/>
                  </a:lnTo>
                  <a:lnTo>
                    <a:pt x="118483" y="114785"/>
                  </a:lnTo>
                  <a:lnTo>
                    <a:pt x="118810" y="114408"/>
                  </a:lnTo>
                  <a:lnTo>
                    <a:pt x="118785" y="114030"/>
                  </a:lnTo>
                  <a:lnTo>
                    <a:pt x="119162" y="114005"/>
                  </a:lnTo>
                  <a:lnTo>
                    <a:pt x="119464" y="113251"/>
                  </a:lnTo>
                  <a:lnTo>
                    <a:pt x="119338" y="111792"/>
                  </a:lnTo>
                  <a:lnTo>
                    <a:pt x="119111" y="112396"/>
                  </a:lnTo>
                  <a:lnTo>
                    <a:pt x="118583" y="111767"/>
                  </a:lnTo>
                  <a:lnTo>
                    <a:pt x="118483" y="111717"/>
                  </a:lnTo>
                  <a:lnTo>
                    <a:pt x="118458" y="111390"/>
                  </a:lnTo>
                  <a:lnTo>
                    <a:pt x="118432" y="111012"/>
                  </a:lnTo>
                  <a:lnTo>
                    <a:pt x="118030" y="110711"/>
                  </a:lnTo>
                  <a:lnTo>
                    <a:pt x="118005" y="110333"/>
                  </a:lnTo>
                  <a:lnTo>
                    <a:pt x="118332" y="109931"/>
                  </a:lnTo>
                  <a:lnTo>
                    <a:pt x="118709" y="109906"/>
                  </a:lnTo>
                  <a:lnTo>
                    <a:pt x="118734" y="110283"/>
                  </a:lnTo>
                  <a:lnTo>
                    <a:pt x="119086" y="109881"/>
                  </a:lnTo>
                  <a:lnTo>
                    <a:pt x="119765" y="109830"/>
                  </a:lnTo>
                  <a:lnTo>
                    <a:pt x="120092" y="109428"/>
                  </a:lnTo>
                  <a:lnTo>
                    <a:pt x="120470" y="109403"/>
                  </a:lnTo>
                  <a:lnTo>
                    <a:pt x="120797" y="109378"/>
                  </a:lnTo>
                  <a:lnTo>
                    <a:pt x="120746" y="108673"/>
                  </a:lnTo>
                  <a:lnTo>
                    <a:pt x="120369" y="108296"/>
                  </a:lnTo>
                  <a:lnTo>
                    <a:pt x="120017" y="108321"/>
                  </a:lnTo>
                  <a:lnTo>
                    <a:pt x="119262" y="108070"/>
                  </a:lnTo>
                  <a:lnTo>
                    <a:pt x="119237" y="107743"/>
                  </a:lnTo>
                  <a:lnTo>
                    <a:pt x="119589" y="107718"/>
                  </a:lnTo>
                  <a:lnTo>
                    <a:pt x="119916" y="107315"/>
                  </a:lnTo>
                  <a:lnTo>
                    <a:pt x="120319" y="107667"/>
                  </a:lnTo>
                  <a:lnTo>
                    <a:pt x="120696" y="107969"/>
                  </a:lnTo>
                  <a:lnTo>
                    <a:pt x="121023" y="107919"/>
                  </a:lnTo>
                  <a:lnTo>
                    <a:pt x="120947" y="106888"/>
                  </a:lnTo>
                  <a:lnTo>
                    <a:pt x="121274" y="106108"/>
                  </a:lnTo>
                  <a:lnTo>
                    <a:pt x="121652" y="106083"/>
                  </a:lnTo>
                  <a:lnTo>
                    <a:pt x="122004" y="106435"/>
                  </a:lnTo>
                  <a:lnTo>
                    <a:pt x="122708" y="106008"/>
                  </a:lnTo>
                  <a:lnTo>
                    <a:pt x="123362" y="105228"/>
                  </a:lnTo>
                  <a:lnTo>
                    <a:pt x="123714" y="105203"/>
                  </a:lnTo>
                  <a:lnTo>
                    <a:pt x="123739" y="105530"/>
                  </a:lnTo>
                  <a:lnTo>
                    <a:pt x="124141" y="105505"/>
                  </a:lnTo>
                  <a:lnTo>
                    <a:pt x="124066" y="104800"/>
                  </a:lnTo>
                  <a:lnTo>
                    <a:pt x="124041" y="104448"/>
                  </a:lnTo>
                  <a:lnTo>
                    <a:pt x="123991" y="103744"/>
                  </a:lnTo>
                  <a:lnTo>
                    <a:pt x="124393" y="104423"/>
                  </a:lnTo>
                  <a:lnTo>
                    <a:pt x="124770" y="104750"/>
                  </a:lnTo>
                  <a:lnTo>
                    <a:pt x="124795" y="105127"/>
                  </a:lnTo>
                  <a:lnTo>
                    <a:pt x="125248" y="105806"/>
                  </a:lnTo>
                  <a:lnTo>
                    <a:pt x="124494" y="105857"/>
                  </a:lnTo>
                  <a:lnTo>
                    <a:pt x="124544" y="106234"/>
                  </a:lnTo>
                  <a:lnTo>
                    <a:pt x="124569" y="106586"/>
                  </a:lnTo>
                  <a:lnTo>
                    <a:pt x="124594" y="106938"/>
                  </a:lnTo>
                  <a:lnTo>
                    <a:pt x="125349" y="107265"/>
                  </a:lnTo>
                  <a:lnTo>
                    <a:pt x="126053" y="107542"/>
                  </a:lnTo>
                  <a:lnTo>
                    <a:pt x="127134" y="106737"/>
                  </a:lnTo>
                  <a:lnTo>
                    <a:pt x="127763" y="106334"/>
                  </a:lnTo>
                  <a:lnTo>
                    <a:pt x="128140" y="106309"/>
                  </a:lnTo>
                  <a:lnTo>
                    <a:pt x="128492" y="105907"/>
                  </a:lnTo>
                  <a:lnTo>
                    <a:pt x="128920" y="106988"/>
                  </a:lnTo>
                  <a:lnTo>
                    <a:pt x="129247" y="106561"/>
                  </a:lnTo>
                  <a:lnTo>
                    <a:pt x="129574" y="105831"/>
                  </a:lnTo>
                  <a:lnTo>
                    <a:pt x="129549" y="105454"/>
                  </a:lnTo>
                  <a:lnTo>
                    <a:pt x="129851" y="105429"/>
                  </a:lnTo>
                  <a:lnTo>
                    <a:pt x="130303" y="105756"/>
                  </a:lnTo>
                  <a:lnTo>
                    <a:pt x="130605" y="105379"/>
                  </a:lnTo>
                  <a:lnTo>
                    <a:pt x="130957" y="105354"/>
                  </a:lnTo>
                  <a:lnTo>
                    <a:pt x="132064" y="105253"/>
                  </a:lnTo>
                  <a:lnTo>
                    <a:pt x="132089" y="105630"/>
                  </a:lnTo>
                  <a:lnTo>
                    <a:pt x="132416" y="105605"/>
                  </a:lnTo>
                  <a:lnTo>
                    <a:pt x="132391" y="105228"/>
                  </a:lnTo>
                  <a:lnTo>
                    <a:pt x="132768" y="105203"/>
                  </a:lnTo>
                  <a:lnTo>
                    <a:pt x="132994" y="104096"/>
                  </a:lnTo>
                  <a:lnTo>
                    <a:pt x="133699" y="103669"/>
                  </a:lnTo>
                  <a:lnTo>
                    <a:pt x="133749" y="104398"/>
                  </a:lnTo>
                  <a:lnTo>
                    <a:pt x="134176" y="104373"/>
                  </a:lnTo>
                  <a:lnTo>
                    <a:pt x="135132" y="103191"/>
                  </a:lnTo>
                  <a:lnTo>
                    <a:pt x="135836" y="102788"/>
                  </a:lnTo>
                  <a:lnTo>
                    <a:pt x="136113" y="102411"/>
                  </a:lnTo>
                  <a:lnTo>
                    <a:pt x="136465" y="102009"/>
                  </a:lnTo>
                  <a:lnTo>
                    <a:pt x="136817" y="101984"/>
                  </a:lnTo>
                  <a:lnTo>
                    <a:pt x="137597" y="102285"/>
                  </a:lnTo>
                  <a:lnTo>
                    <a:pt x="137899" y="101883"/>
                  </a:lnTo>
                  <a:lnTo>
                    <a:pt x="137546" y="101556"/>
                  </a:lnTo>
                  <a:lnTo>
                    <a:pt x="138200" y="101154"/>
                  </a:lnTo>
                  <a:lnTo>
                    <a:pt x="138502" y="100424"/>
                  </a:lnTo>
                  <a:lnTo>
                    <a:pt x="138854" y="100022"/>
                  </a:lnTo>
                  <a:lnTo>
                    <a:pt x="139206" y="99997"/>
                  </a:lnTo>
                  <a:lnTo>
                    <a:pt x="139508" y="99569"/>
                  </a:lnTo>
                  <a:lnTo>
                    <a:pt x="139483" y="99242"/>
                  </a:lnTo>
                  <a:lnTo>
                    <a:pt x="139911" y="99544"/>
                  </a:lnTo>
                  <a:lnTo>
                    <a:pt x="140212" y="99519"/>
                  </a:lnTo>
                  <a:lnTo>
                    <a:pt x="140238" y="99167"/>
                  </a:lnTo>
                  <a:lnTo>
                    <a:pt x="140238" y="99116"/>
                  </a:lnTo>
                  <a:lnTo>
                    <a:pt x="140564" y="98764"/>
                  </a:lnTo>
                  <a:lnTo>
                    <a:pt x="140917" y="98714"/>
                  </a:lnTo>
                  <a:lnTo>
                    <a:pt x="141218" y="98412"/>
                  </a:lnTo>
                  <a:lnTo>
                    <a:pt x="141269" y="99091"/>
                  </a:lnTo>
                  <a:lnTo>
                    <a:pt x="141671" y="99066"/>
                  </a:lnTo>
                  <a:lnTo>
                    <a:pt x="142350" y="98312"/>
                  </a:lnTo>
                  <a:lnTo>
                    <a:pt x="142652" y="97985"/>
                  </a:lnTo>
                  <a:lnTo>
                    <a:pt x="143356" y="97909"/>
                  </a:lnTo>
                  <a:lnTo>
                    <a:pt x="143381" y="98538"/>
                  </a:lnTo>
                  <a:lnTo>
                    <a:pt x="143432" y="98915"/>
                  </a:lnTo>
                  <a:lnTo>
                    <a:pt x="142778" y="99318"/>
                  </a:lnTo>
                  <a:lnTo>
                    <a:pt x="142048" y="99770"/>
                  </a:lnTo>
                  <a:lnTo>
                    <a:pt x="141747" y="100173"/>
                  </a:lnTo>
                  <a:lnTo>
                    <a:pt x="142099" y="100475"/>
                  </a:lnTo>
                  <a:lnTo>
                    <a:pt x="142551" y="100801"/>
                  </a:lnTo>
                  <a:lnTo>
                    <a:pt x="141822" y="101204"/>
                  </a:lnTo>
                  <a:lnTo>
                    <a:pt x="141093" y="100927"/>
                  </a:lnTo>
                  <a:lnTo>
                    <a:pt x="140741" y="100952"/>
                  </a:lnTo>
                  <a:lnTo>
                    <a:pt x="140363" y="101330"/>
                  </a:lnTo>
                  <a:lnTo>
                    <a:pt x="140061" y="101355"/>
                  </a:lnTo>
                  <a:lnTo>
                    <a:pt x="140087" y="101707"/>
                  </a:lnTo>
                  <a:lnTo>
                    <a:pt x="140439" y="102059"/>
                  </a:lnTo>
                  <a:lnTo>
                    <a:pt x="141495" y="101984"/>
                  </a:lnTo>
                  <a:lnTo>
                    <a:pt x="141923" y="102310"/>
                  </a:lnTo>
                  <a:lnTo>
                    <a:pt x="141948" y="102637"/>
                  </a:lnTo>
                  <a:lnTo>
                    <a:pt x="143054" y="102939"/>
                  </a:lnTo>
                  <a:lnTo>
                    <a:pt x="142727" y="102964"/>
                  </a:lnTo>
                  <a:lnTo>
                    <a:pt x="142325" y="103367"/>
                  </a:lnTo>
                  <a:lnTo>
                    <a:pt x="141973" y="103015"/>
                  </a:lnTo>
                  <a:lnTo>
                    <a:pt x="142023" y="103744"/>
                  </a:lnTo>
                  <a:lnTo>
                    <a:pt x="142375" y="104046"/>
                  </a:lnTo>
                  <a:lnTo>
                    <a:pt x="142099" y="104448"/>
                  </a:lnTo>
                  <a:lnTo>
                    <a:pt x="141671" y="104096"/>
                  </a:lnTo>
                  <a:lnTo>
                    <a:pt x="141319" y="103794"/>
                  </a:lnTo>
                  <a:lnTo>
                    <a:pt x="140992" y="104146"/>
                  </a:lnTo>
                  <a:lnTo>
                    <a:pt x="141042" y="104901"/>
                  </a:lnTo>
                  <a:lnTo>
                    <a:pt x="140690" y="105303"/>
                  </a:lnTo>
                  <a:lnTo>
                    <a:pt x="141118" y="105630"/>
                  </a:lnTo>
                  <a:lnTo>
                    <a:pt x="141168" y="106334"/>
                  </a:lnTo>
                  <a:lnTo>
                    <a:pt x="140464" y="106385"/>
                  </a:lnTo>
                  <a:lnTo>
                    <a:pt x="140137" y="107466"/>
                  </a:lnTo>
                  <a:lnTo>
                    <a:pt x="140187" y="107843"/>
                  </a:lnTo>
                  <a:lnTo>
                    <a:pt x="140917" y="108145"/>
                  </a:lnTo>
                  <a:lnTo>
                    <a:pt x="141696" y="108447"/>
                  </a:lnTo>
                  <a:lnTo>
                    <a:pt x="142023" y="108422"/>
                  </a:lnTo>
                  <a:lnTo>
                    <a:pt x="142727" y="108372"/>
                  </a:lnTo>
                  <a:lnTo>
                    <a:pt x="143180" y="108699"/>
                  </a:lnTo>
                  <a:lnTo>
                    <a:pt x="143205" y="109051"/>
                  </a:lnTo>
                  <a:lnTo>
                    <a:pt x="143859" y="109000"/>
                  </a:lnTo>
                  <a:lnTo>
                    <a:pt x="144186" y="108623"/>
                  </a:lnTo>
                  <a:lnTo>
                    <a:pt x="144588" y="108925"/>
                  </a:lnTo>
                  <a:lnTo>
                    <a:pt x="145318" y="108875"/>
                  </a:lnTo>
                  <a:lnTo>
                    <a:pt x="145343" y="109252"/>
                  </a:lnTo>
                  <a:lnTo>
                    <a:pt x="146123" y="109529"/>
                  </a:lnTo>
                  <a:lnTo>
                    <a:pt x="146827" y="109453"/>
                  </a:lnTo>
                  <a:lnTo>
                    <a:pt x="147179" y="109805"/>
                  </a:lnTo>
                  <a:lnTo>
                    <a:pt x="147556" y="110132"/>
                  </a:lnTo>
                  <a:lnTo>
                    <a:pt x="148286" y="110082"/>
                  </a:lnTo>
                  <a:lnTo>
                    <a:pt x="149468" y="111440"/>
                  </a:lnTo>
                  <a:lnTo>
                    <a:pt x="150599" y="111691"/>
                  </a:lnTo>
                  <a:lnTo>
                    <a:pt x="150951" y="111666"/>
                  </a:lnTo>
                  <a:lnTo>
                    <a:pt x="151329" y="111641"/>
                  </a:lnTo>
                  <a:lnTo>
                    <a:pt x="151681" y="111993"/>
                  </a:lnTo>
                  <a:lnTo>
                    <a:pt x="152033" y="111968"/>
                  </a:lnTo>
                  <a:lnTo>
                    <a:pt x="152385" y="111541"/>
                  </a:lnTo>
                  <a:lnTo>
                    <a:pt x="152737" y="111515"/>
                  </a:lnTo>
                  <a:lnTo>
                    <a:pt x="153139" y="111893"/>
                  </a:lnTo>
                  <a:lnTo>
                    <a:pt x="153894" y="111817"/>
                  </a:lnTo>
                  <a:lnTo>
                    <a:pt x="153944" y="112521"/>
                  </a:lnTo>
                  <a:lnTo>
                    <a:pt x="154296" y="112496"/>
                  </a:lnTo>
                  <a:lnTo>
                    <a:pt x="155001" y="112446"/>
                  </a:lnTo>
                  <a:lnTo>
                    <a:pt x="155353" y="112798"/>
                  </a:lnTo>
                  <a:lnTo>
                    <a:pt x="155378" y="113175"/>
                  </a:lnTo>
                  <a:lnTo>
                    <a:pt x="155856" y="113779"/>
                  </a:lnTo>
                  <a:lnTo>
                    <a:pt x="156208" y="114131"/>
                  </a:lnTo>
                  <a:lnTo>
                    <a:pt x="157013" y="114785"/>
                  </a:lnTo>
                  <a:lnTo>
                    <a:pt x="157340" y="115112"/>
                  </a:lnTo>
                  <a:lnTo>
                    <a:pt x="157390" y="115514"/>
                  </a:lnTo>
                  <a:lnTo>
                    <a:pt x="157063" y="115539"/>
                  </a:lnTo>
                  <a:lnTo>
                    <a:pt x="156761" y="116269"/>
                  </a:lnTo>
                  <a:lnTo>
                    <a:pt x="156786" y="116621"/>
                  </a:lnTo>
                  <a:lnTo>
                    <a:pt x="156811" y="116973"/>
                  </a:lnTo>
                  <a:lnTo>
                    <a:pt x="157163" y="116948"/>
                  </a:lnTo>
                  <a:lnTo>
                    <a:pt x="157138" y="116596"/>
                  </a:lnTo>
                  <a:lnTo>
                    <a:pt x="157465" y="116545"/>
                  </a:lnTo>
                  <a:lnTo>
                    <a:pt x="157868" y="116520"/>
                  </a:lnTo>
                  <a:lnTo>
                    <a:pt x="159276" y="116420"/>
                  </a:lnTo>
                  <a:lnTo>
                    <a:pt x="159628" y="116042"/>
                  </a:lnTo>
                  <a:lnTo>
                    <a:pt x="159980" y="116017"/>
                  </a:lnTo>
                  <a:lnTo>
                    <a:pt x="160282" y="115615"/>
                  </a:lnTo>
                  <a:lnTo>
                    <a:pt x="161037" y="115942"/>
                  </a:lnTo>
                  <a:lnTo>
                    <a:pt x="161414" y="115891"/>
                  </a:lnTo>
                  <a:lnTo>
                    <a:pt x="161439" y="116244"/>
                  </a:lnTo>
                  <a:lnTo>
                    <a:pt x="161464" y="116596"/>
                  </a:lnTo>
                  <a:lnTo>
                    <a:pt x="161841" y="116571"/>
                  </a:lnTo>
                  <a:lnTo>
                    <a:pt x="162546" y="116520"/>
                  </a:lnTo>
                  <a:lnTo>
                    <a:pt x="163652" y="116772"/>
                  </a:lnTo>
                  <a:lnTo>
                    <a:pt x="163677" y="117174"/>
                  </a:lnTo>
                  <a:lnTo>
                    <a:pt x="164029" y="117476"/>
                  </a:lnTo>
                  <a:lnTo>
                    <a:pt x="163778" y="118230"/>
                  </a:lnTo>
                  <a:lnTo>
                    <a:pt x="163803" y="118583"/>
                  </a:lnTo>
                  <a:lnTo>
                    <a:pt x="164180" y="119287"/>
                  </a:lnTo>
                  <a:lnTo>
                    <a:pt x="164583" y="119664"/>
                  </a:lnTo>
                  <a:lnTo>
                    <a:pt x="164960" y="119614"/>
                  </a:lnTo>
                  <a:lnTo>
                    <a:pt x="165312" y="119589"/>
                  </a:lnTo>
                  <a:lnTo>
                    <a:pt x="165664" y="119563"/>
                  </a:lnTo>
                  <a:lnTo>
                    <a:pt x="166016" y="119538"/>
                  </a:lnTo>
                  <a:lnTo>
                    <a:pt x="166368" y="119513"/>
                  </a:lnTo>
                  <a:lnTo>
                    <a:pt x="166695" y="119086"/>
                  </a:lnTo>
                  <a:lnTo>
                    <a:pt x="167123" y="119463"/>
                  </a:lnTo>
                  <a:lnTo>
                    <a:pt x="167148" y="119790"/>
                  </a:lnTo>
                  <a:lnTo>
                    <a:pt x="167852" y="119739"/>
                  </a:lnTo>
                  <a:lnTo>
                    <a:pt x="168204" y="119714"/>
                  </a:lnTo>
                  <a:lnTo>
                    <a:pt x="168984" y="120016"/>
                  </a:lnTo>
                  <a:lnTo>
                    <a:pt x="169009" y="120318"/>
                  </a:lnTo>
                  <a:lnTo>
                    <a:pt x="170116" y="120921"/>
                  </a:lnTo>
                  <a:lnTo>
                    <a:pt x="170870" y="121274"/>
                  </a:lnTo>
                  <a:lnTo>
                    <a:pt x="171247" y="121575"/>
                  </a:lnTo>
                  <a:lnTo>
                    <a:pt x="172304" y="121500"/>
                  </a:lnTo>
                  <a:lnTo>
                    <a:pt x="173083" y="121424"/>
                  </a:lnTo>
                  <a:lnTo>
                    <a:pt x="173385" y="121399"/>
                  </a:lnTo>
                  <a:lnTo>
                    <a:pt x="174089" y="121022"/>
                  </a:lnTo>
                  <a:lnTo>
                    <a:pt x="174794" y="120947"/>
                  </a:lnTo>
                  <a:lnTo>
                    <a:pt x="174819" y="120896"/>
                  </a:lnTo>
                  <a:lnTo>
                    <a:pt x="175070" y="120192"/>
                  </a:lnTo>
                  <a:lnTo>
                    <a:pt x="175045" y="119840"/>
                  </a:lnTo>
                  <a:lnTo>
                    <a:pt x="175020" y="119538"/>
                  </a:lnTo>
                  <a:lnTo>
                    <a:pt x="175749" y="119111"/>
                  </a:lnTo>
                  <a:lnTo>
                    <a:pt x="176378" y="118331"/>
                  </a:lnTo>
                  <a:lnTo>
                    <a:pt x="176353" y="117954"/>
                  </a:lnTo>
                  <a:lnTo>
                    <a:pt x="176655" y="117199"/>
                  </a:lnTo>
                  <a:lnTo>
                    <a:pt x="176957" y="116470"/>
                  </a:lnTo>
                  <a:lnTo>
                    <a:pt x="177711" y="116394"/>
                  </a:lnTo>
                  <a:lnTo>
                    <a:pt x="177963" y="115640"/>
                  </a:lnTo>
                  <a:lnTo>
                    <a:pt x="178365" y="115615"/>
                  </a:lnTo>
                  <a:lnTo>
                    <a:pt x="179094" y="116294"/>
                  </a:lnTo>
                  <a:lnTo>
                    <a:pt x="179547" y="116621"/>
                  </a:lnTo>
                  <a:lnTo>
                    <a:pt x="179597" y="117325"/>
                  </a:lnTo>
                  <a:lnTo>
                    <a:pt x="179195" y="117350"/>
                  </a:lnTo>
                  <a:lnTo>
                    <a:pt x="179622" y="117702"/>
                  </a:lnTo>
                  <a:lnTo>
                    <a:pt x="180050" y="118432"/>
                  </a:lnTo>
                  <a:lnTo>
                    <a:pt x="180075" y="118759"/>
                  </a:lnTo>
                  <a:lnTo>
                    <a:pt x="179346" y="119186"/>
                  </a:lnTo>
                  <a:lnTo>
                    <a:pt x="178994" y="119211"/>
                  </a:lnTo>
                  <a:lnTo>
                    <a:pt x="179773" y="119463"/>
                  </a:lnTo>
                  <a:lnTo>
                    <a:pt x="180452" y="119765"/>
                  </a:lnTo>
                  <a:lnTo>
                    <a:pt x="180830" y="119362"/>
                  </a:lnTo>
                  <a:lnTo>
                    <a:pt x="181182" y="119337"/>
                  </a:lnTo>
                  <a:lnTo>
                    <a:pt x="182640" y="119589"/>
                  </a:lnTo>
                  <a:lnTo>
                    <a:pt x="182238" y="119262"/>
                  </a:lnTo>
                  <a:lnTo>
                    <a:pt x="182590" y="118935"/>
                  </a:lnTo>
                  <a:lnTo>
                    <a:pt x="181810" y="118633"/>
                  </a:lnTo>
                  <a:lnTo>
                    <a:pt x="181458" y="117903"/>
                  </a:lnTo>
                  <a:lnTo>
                    <a:pt x="181735" y="117526"/>
                  </a:lnTo>
                  <a:lnTo>
                    <a:pt x="181710" y="117149"/>
                  </a:lnTo>
                  <a:lnTo>
                    <a:pt x="181685" y="116797"/>
                  </a:lnTo>
                  <a:lnTo>
                    <a:pt x="182037" y="116772"/>
                  </a:lnTo>
                  <a:lnTo>
                    <a:pt x="182112" y="117501"/>
                  </a:lnTo>
                  <a:lnTo>
                    <a:pt x="182414" y="116721"/>
                  </a:lnTo>
                  <a:lnTo>
                    <a:pt x="182364" y="116017"/>
                  </a:lnTo>
                  <a:lnTo>
                    <a:pt x="182313" y="115690"/>
                  </a:lnTo>
                  <a:lnTo>
                    <a:pt x="181936" y="115313"/>
                  </a:lnTo>
                  <a:lnTo>
                    <a:pt x="181509" y="114634"/>
                  </a:lnTo>
                  <a:lnTo>
                    <a:pt x="181861" y="114609"/>
                  </a:lnTo>
                  <a:lnTo>
                    <a:pt x="181836" y="114282"/>
                  </a:lnTo>
                  <a:lnTo>
                    <a:pt x="181785" y="113553"/>
                  </a:lnTo>
                  <a:lnTo>
                    <a:pt x="181760" y="113175"/>
                  </a:lnTo>
                  <a:lnTo>
                    <a:pt x="181358" y="112848"/>
                  </a:lnTo>
                  <a:lnTo>
                    <a:pt x="181333" y="112471"/>
                  </a:lnTo>
                  <a:lnTo>
                    <a:pt x="181660" y="112094"/>
                  </a:lnTo>
                  <a:lnTo>
                    <a:pt x="181987" y="111314"/>
                  </a:lnTo>
                  <a:lnTo>
                    <a:pt x="182313" y="111012"/>
                  </a:lnTo>
                  <a:lnTo>
                    <a:pt x="183043" y="110962"/>
                  </a:lnTo>
                  <a:lnTo>
                    <a:pt x="182993" y="110585"/>
                  </a:lnTo>
                  <a:lnTo>
                    <a:pt x="182666" y="110258"/>
                  </a:lnTo>
                  <a:lnTo>
                    <a:pt x="181936" y="110685"/>
                  </a:lnTo>
                  <a:lnTo>
                    <a:pt x="181182" y="110736"/>
                  </a:lnTo>
                  <a:lnTo>
                    <a:pt x="180503" y="110786"/>
                  </a:lnTo>
                  <a:lnTo>
                    <a:pt x="180075" y="110107"/>
                  </a:lnTo>
                  <a:lnTo>
                    <a:pt x="179371" y="110157"/>
                  </a:lnTo>
                  <a:lnTo>
                    <a:pt x="179019" y="109830"/>
                  </a:lnTo>
                  <a:lnTo>
                    <a:pt x="178541" y="109126"/>
                  </a:lnTo>
                  <a:lnTo>
                    <a:pt x="178164" y="108799"/>
                  </a:lnTo>
                  <a:lnTo>
                    <a:pt x="177786" y="108472"/>
                  </a:lnTo>
                  <a:lnTo>
                    <a:pt x="177359" y="108120"/>
                  </a:lnTo>
                  <a:lnTo>
                    <a:pt x="177057" y="108145"/>
                  </a:lnTo>
                  <a:lnTo>
                    <a:pt x="176303" y="107869"/>
                  </a:lnTo>
                  <a:lnTo>
                    <a:pt x="176328" y="107843"/>
                  </a:lnTo>
                  <a:lnTo>
                    <a:pt x="176277" y="107843"/>
                  </a:lnTo>
                  <a:lnTo>
                    <a:pt x="175925" y="107894"/>
                  </a:lnTo>
                  <a:lnTo>
                    <a:pt x="175221" y="107567"/>
                  </a:lnTo>
                  <a:lnTo>
                    <a:pt x="174416" y="107265"/>
                  </a:lnTo>
                  <a:lnTo>
                    <a:pt x="174014" y="106963"/>
                  </a:lnTo>
                  <a:lnTo>
                    <a:pt x="172933" y="106334"/>
                  </a:lnTo>
                  <a:lnTo>
                    <a:pt x="172178" y="106008"/>
                  </a:lnTo>
                  <a:lnTo>
                    <a:pt x="171398" y="105354"/>
                  </a:lnTo>
                  <a:lnTo>
                    <a:pt x="171273" y="103920"/>
                  </a:lnTo>
                  <a:lnTo>
                    <a:pt x="170895" y="103643"/>
                  </a:lnTo>
                  <a:lnTo>
                    <a:pt x="170468" y="103291"/>
                  </a:lnTo>
                  <a:lnTo>
                    <a:pt x="170418" y="102562"/>
                  </a:lnTo>
                  <a:lnTo>
                    <a:pt x="170040" y="101833"/>
                  </a:lnTo>
                  <a:lnTo>
                    <a:pt x="169663" y="101858"/>
                  </a:lnTo>
                  <a:lnTo>
                    <a:pt x="169638" y="101556"/>
                  </a:lnTo>
                  <a:lnTo>
                    <a:pt x="168883" y="101229"/>
                  </a:lnTo>
                  <a:lnTo>
                    <a:pt x="167777" y="100600"/>
                  </a:lnTo>
                  <a:lnTo>
                    <a:pt x="167802" y="100952"/>
                  </a:lnTo>
                  <a:lnTo>
                    <a:pt x="167500" y="101355"/>
                  </a:lnTo>
                  <a:lnTo>
                    <a:pt x="167073" y="101028"/>
                  </a:lnTo>
                  <a:lnTo>
                    <a:pt x="166343" y="100701"/>
                  </a:lnTo>
                  <a:lnTo>
                    <a:pt x="166595" y="99242"/>
                  </a:lnTo>
                  <a:lnTo>
                    <a:pt x="166570" y="98890"/>
                  </a:lnTo>
                  <a:lnTo>
                    <a:pt x="166871" y="98488"/>
                  </a:lnTo>
                  <a:lnTo>
                    <a:pt x="166821" y="97783"/>
                  </a:lnTo>
                  <a:lnTo>
                    <a:pt x="167173" y="97381"/>
                  </a:lnTo>
                  <a:lnTo>
                    <a:pt x="166746" y="97054"/>
                  </a:lnTo>
                  <a:lnTo>
                    <a:pt x="166670" y="96048"/>
                  </a:lnTo>
                  <a:lnTo>
                    <a:pt x="166997" y="95268"/>
                  </a:lnTo>
                  <a:lnTo>
                    <a:pt x="166947" y="94564"/>
                  </a:lnTo>
                  <a:lnTo>
                    <a:pt x="167299" y="94539"/>
                  </a:lnTo>
                  <a:lnTo>
                    <a:pt x="167651" y="94841"/>
                  </a:lnTo>
                  <a:lnTo>
                    <a:pt x="168305" y="94061"/>
                  </a:lnTo>
                  <a:lnTo>
                    <a:pt x="168682" y="93659"/>
                  </a:lnTo>
                  <a:lnTo>
                    <a:pt x="168984" y="93307"/>
                  </a:lnTo>
                  <a:lnTo>
                    <a:pt x="169311" y="92552"/>
                  </a:lnTo>
                  <a:lnTo>
                    <a:pt x="169638" y="92904"/>
                  </a:lnTo>
                  <a:lnTo>
                    <a:pt x="169965" y="92125"/>
                  </a:lnTo>
                  <a:lnTo>
                    <a:pt x="169487" y="91094"/>
                  </a:lnTo>
                  <a:lnTo>
                    <a:pt x="168808" y="91144"/>
                  </a:lnTo>
                  <a:lnTo>
                    <a:pt x="168481" y="91169"/>
                  </a:lnTo>
                  <a:lnTo>
                    <a:pt x="167701" y="90892"/>
                  </a:lnTo>
                  <a:lnTo>
                    <a:pt x="168003" y="90113"/>
                  </a:lnTo>
                  <a:lnTo>
                    <a:pt x="168355" y="89735"/>
                  </a:lnTo>
                  <a:lnTo>
                    <a:pt x="168707" y="89710"/>
                  </a:lnTo>
                  <a:lnTo>
                    <a:pt x="168330" y="89358"/>
                  </a:lnTo>
                  <a:lnTo>
                    <a:pt x="167173" y="88729"/>
                  </a:lnTo>
                  <a:lnTo>
                    <a:pt x="165664" y="87799"/>
                  </a:lnTo>
                  <a:lnTo>
                    <a:pt x="164935" y="87120"/>
                  </a:lnTo>
                  <a:lnTo>
                    <a:pt x="164558" y="87547"/>
                  </a:lnTo>
                  <a:lnTo>
                    <a:pt x="163803" y="87598"/>
                  </a:lnTo>
                  <a:lnTo>
                    <a:pt x="163853" y="87950"/>
                  </a:lnTo>
                  <a:lnTo>
                    <a:pt x="163526" y="88352"/>
                  </a:lnTo>
                  <a:lnTo>
                    <a:pt x="162797" y="88025"/>
                  </a:lnTo>
                  <a:lnTo>
                    <a:pt x="162420" y="87723"/>
                  </a:lnTo>
                  <a:lnTo>
                    <a:pt x="162370" y="87019"/>
                  </a:lnTo>
                  <a:lnTo>
                    <a:pt x="162319" y="86592"/>
                  </a:lnTo>
                  <a:lnTo>
                    <a:pt x="161540" y="86315"/>
                  </a:lnTo>
                  <a:lnTo>
                    <a:pt x="160861" y="86365"/>
                  </a:lnTo>
                  <a:lnTo>
                    <a:pt x="160534" y="86743"/>
                  </a:lnTo>
                  <a:lnTo>
                    <a:pt x="160433" y="85686"/>
                  </a:lnTo>
                  <a:lnTo>
                    <a:pt x="160383" y="84957"/>
                  </a:lnTo>
                  <a:lnTo>
                    <a:pt x="161037" y="83800"/>
                  </a:lnTo>
                  <a:lnTo>
                    <a:pt x="159930" y="83599"/>
                  </a:lnTo>
                  <a:lnTo>
                    <a:pt x="159553" y="83222"/>
                  </a:lnTo>
                  <a:lnTo>
                    <a:pt x="159855" y="82819"/>
                  </a:lnTo>
                  <a:lnTo>
                    <a:pt x="159779" y="81763"/>
                  </a:lnTo>
                  <a:lnTo>
                    <a:pt x="159402" y="81386"/>
                  </a:lnTo>
                  <a:lnTo>
                    <a:pt x="158999" y="80807"/>
                  </a:lnTo>
                  <a:lnTo>
                    <a:pt x="159301" y="80028"/>
                  </a:lnTo>
                  <a:lnTo>
                    <a:pt x="159653" y="80002"/>
                  </a:lnTo>
                  <a:lnTo>
                    <a:pt x="159553" y="78896"/>
                  </a:lnTo>
                  <a:lnTo>
                    <a:pt x="159226" y="78921"/>
                  </a:lnTo>
                  <a:lnTo>
                    <a:pt x="159804" y="77789"/>
                  </a:lnTo>
                  <a:lnTo>
                    <a:pt x="160584" y="78141"/>
                  </a:lnTo>
                  <a:lnTo>
                    <a:pt x="160961" y="78795"/>
                  </a:lnTo>
                  <a:lnTo>
                    <a:pt x="161741" y="79097"/>
                  </a:lnTo>
                  <a:lnTo>
                    <a:pt x="162118" y="79449"/>
                  </a:lnTo>
                  <a:lnTo>
                    <a:pt x="162747" y="78644"/>
                  </a:lnTo>
                  <a:lnTo>
                    <a:pt x="162722" y="78292"/>
                  </a:lnTo>
                  <a:lnTo>
                    <a:pt x="162319" y="77588"/>
                  </a:lnTo>
                  <a:lnTo>
                    <a:pt x="161867" y="76557"/>
                  </a:lnTo>
                  <a:lnTo>
                    <a:pt x="161112" y="76230"/>
                  </a:lnTo>
                  <a:lnTo>
                    <a:pt x="161816" y="75853"/>
                  </a:lnTo>
                  <a:lnTo>
                    <a:pt x="162520" y="75777"/>
                  </a:lnTo>
                  <a:lnTo>
                    <a:pt x="162495" y="75425"/>
                  </a:lnTo>
                  <a:lnTo>
                    <a:pt x="162470" y="75073"/>
                  </a:lnTo>
                  <a:lnTo>
                    <a:pt x="162344" y="73589"/>
                  </a:lnTo>
                  <a:lnTo>
                    <a:pt x="163074" y="73539"/>
                  </a:lnTo>
                  <a:lnTo>
                    <a:pt x="163426" y="73162"/>
                  </a:lnTo>
                  <a:lnTo>
                    <a:pt x="163753" y="72457"/>
                  </a:lnTo>
                  <a:lnTo>
                    <a:pt x="164382" y="71678"/>
                  </a:lnTo>
                  <a:lnTo>
                    <a:pt x="164683" y="70974"/>
                  </a:lnTo>
                  <a:lnTo>
                    <a:pt x="164633" y="70546"/>
                  </a:lnTo>
                  <a:lnTo>
                    <a:pt x="164608" y="70219"/>
                  </a:lnTo>
                  <a:lnTo>
                    <a:pt x="165010" y="70169"/>
                  </a:lnTo>
                  <a:lnTo>
                    <a:pt x="165362" y="70496"/>
                  </a:lnTo>
                  <a:lnTo>
                    <a:pt x="165740" y="70873"/>
                  </a:lnTo>
                  <a:lnTo>
                    <a:pt x="166419" y="70420"/>
                  </a:lnTo>
                  <a:lnTo>
                    <a:pt x="166771" y="69691"/>
                  </a:lnTo>
                  <a:lnTo>
                    <a:pt x="167047" y="68936"/>
                  </a:lnTo>
                  <a:lnTo>
                    <a:pt x="167701" y="68509"/>
                  </a:lnTo>
                  <a:lnTo>
                    <a:pt x="168079" y="68484"/>
                  </a:lnTo>
                  <a:lnTo>
                    <a:pt x="168909" y="69188"/>
                  </a:lnTo>
                  <a:lnTo>
                    <a:pt x="168883" y="68785"/>
                  </a:lnTo>
                  <a:lnTo>
                    <a:pt x="169135" y="68056"/>
                  </a:lnTo>
                  <a:lnTo>
                    <a:pt x="169512" y="68031"/>
                  </a:lnTo>
                  <a:lnTo>
                    <a:pt x="170216" y="67981"/>
                  </a:lnTo>
                  <a:lnTo>
                    <a:pt x="170619" y="68282"/>
                  </a:lnTo>
                  <a:lnTo>
                    <a:pt x="171348" y="68584"/>
                  </a:lnTo>
                  <a:lnTo>
                    <a:pt x="172430" y="68509"/>
                  </a:lnTo>
                  <a:lnTo>
                    <a:pt x="172807" y="68861"/>
                  </a:lnTo>
                  <a:lnTo>
                    <a:pt x="173536" y="68811"/>
                  </a:lnTo>
                  <a:lnTo>
                    <a:pt x="173913" y="68785"/>
                  </a:lnTo>
                  <a:lnTo>
                    <a:pt x="174265" y="69087"/>
                  </a:lnTo>
                  <a:lnTo>
                    <a:pt x="174190" y="68358"/>
                  </a:lnTo>
                  <a:lnTo>
                    <a:pt x="173863" y="68031"/>
                  </a:lnTo>
                  <a:lnTo>
                    <a:pt x="173838" y="67679"/>
                  </a:lnTo>
                  <a:lnTo>
                    <a:pt x="174140" y="67654"/>
                  </a:lnTo>
                  <a:lnTo>
                    <a:pt x="176001" y="67855"/>
                  </a:lnTo>
                  <a:lnTo>
                    <a:pt x="177107" y="68132"/>
                  </a:lnTo>
                  <a:lnTo>
                    <a:pt x="177409" y="67402"/>
                  </a:lnTo>
                  <a:lnTo>
                    <a:pt x="177384" y="67025"/>
                  </a:lnTo>
                  <a:lnTo>
                    <a:pt x="177359" y="66673"/>
                  </a:lnTo>
                  <a:lnTo>
                    <a:pt x="177686" y="66648"/>
                  </a:lnTo>
                  <a:lnTo>
                    <a:pt x="177661" y="66296"/>
                  </a:lnTo>
                  <a:lnTo>
                    <a:pt x="177309" y="65969"/>
                  </a:lnTo>
                  <a:lnTo>
                    <a:pt x="177988" y="65893"/>
                  </a:lnTo>
                  <a:lnTo>
                    <a:pt x="178717" y="65843"/>
                  </a:lnTo>
                  <a:lnTo>
                    <a:pt x="178289" y="65139"/>
                  </a:lnTo>
                  <a:lnTo>
                    <a:pt x="178667" y="65114"/>
                  </a:lnTo>
                  <a:lnTo>
                    <a:pt x="179019" y="64686"/>
                  </a:lnTo>
                  <a:lnTo>
                    <a:pt x="179773" y="65013"/>
                  </a:lnTo>
                  <a:lnTo>
                    <a:pt x="180478" y="64963"/>
                  </a:lnTo>
                  <a:lnTo>
                    <a:pt x="180427" y="64233"/>
                  </a:lnTo>
                  <a:lnTo>
                    <a:pt x="181081" y="64183"/>
                  </a:lnTo>
                  <a:lnTo>
                    <a:pt x="180729" y="63504"/>
                  </a:lnTo>
                  <a:lnTo>
                    <a:pt x="180981" y="63152"/>
                  </a:lnTo>
                  <a:lnTo>
                    <a:pt x="181333" y="62775"/>
                  </a:lnTo>
                  <a:lnTo>
                    <a:pt x="182087" y="62347"/>
                  </a:lnTo>
                  <a:lnTo>
                    <a:pt x="182464" y="62699"/>
                  </a:lnTo>
                  <a:lnTo>
                    <a:pt x="182816" y="63328"/>
                  </a:lnTo>
                  <a:lnTo>
                    <a:pt x="183571" y="63278"/>
                  </a:lnTo>
                  <a:lnTo>
                    <a:pt x="184979" y="62825"/>
                  </a:lnTo>
                  <a:lnTo>
                    <a:pt x="185306" y="62800"/>
                  </a:lnTo>
                  <a:lnTo>
                    <a:pt x="185709" y="62775"/>
                  </a:lnTo>
                  <a:lnTo>
                    <a:pt x="185684" y="62423"/>
                  </a:lnTo>
                  <a:lnTo>
                    <a:pt x="185633" y="61718"/>
                  </a:lnTo>
                  <a:lnTo>
                    <a:pt x="186262" y="61291"/>
                  </a:lnTo>
                  <a:lnTo>
                    <a:pt x="187344" y="60838"/>
                  </a:lnTo>
                  <a:lnTo>
                    <a:pt x="188324" y="59681"/>
                  </a:lnTo>
                  <a:lnTo>
                    <a:pt x="188626" y="59304"/>
                  </a:lnTo>
                  <a:lnTo>
                    <a:pt x="188576" y="58575"/>
                  </a:lnTo>
                  <a:lnTo>
                    <a:pt x="188199" y="57896"/>
                  </a:lnTo>
                  <a:lnTo>
                    <a:pt x="187394" y="57242"/>
                  </a:lnTo>
                  <a:lnTo>
                    <a:pt x="187067" y="57267"/>
                  </a:lnTo>
                  <a:lnTo>
                    <a:pt x="186715" y="57619"/>
                  </a:lnTo>
                  <a:lnTo>
                    <a:pt x="185985" y="58072"/>
                  </a:lnTo>
                  <a:lnTo>
                    <a:pt x="184954" y="58147"/>
                  </a:lnTo>
                  <a:lnTo>
                    <a:pt x="184250" y="58197"/>
                  </a:lnTo>
                  <a:lnTo>
                    <a:pt x="183898" y="58222"/>
                  </a:lnTo>
                  <a:lnTo>
                    <a:pt x="182766" y="57921"/>
                  </a:lnTo>
                  <a:lnTo>
                    <a:pt x="182741" y="57594"/>
                  </a:lnTo>
                  <a:lnTo>
                    <a:pt x="182313" y="56890"/>
                  </a:lnTo>
                  <a:lnTo>
                    <a:pt x="181987" y="56915"/>
                  </a:lnTo>
                  <a:lnTo>
                    <a:pt x="181660" y="56940"/>
                  </a:lnTo>
                  <a:lnTo>
                    <a:pt x="180930" y="57745"/>
                  </a:lnTo>
                  <a:lnTo>
                    <a:pt x="180578" y="58097"/>
                  </a:lnTo>
                  <a:lnTo>
                    <a:pt x="179924" y="58147"/>
                  </a:lnTo>
                  <a:lnTo>
                    <a:pt x="179170" y="57518"/>
                  </a:lnTo>
                  <a:lnTo>
                    <a:pt x="178365" y="56462"/>
                  </a:lnTo>
                  <a:lnTo>
                    <a:pt x="178315" y="55758"/>
                  </a:lnTo>
                  <a:lnTo>
                    <a:pt x="178289" y="55456"/>
                  </a:lnTo>
                  <a:lnTo>
                    <a:pt x="177862" y="55104"/>
                  </a:lnTo>
                  <a:lnTo>
                    <a:pt x="177460" y="54777"/>
                  </a:lnTo>
                  <a:lnTo>
                    <a:pt x="177434" y="54450"/>
                  </a:lnTo>
                  <a:lnTo>
                    <a:pt x="176655" y="53746"/>
                  </a:lnTo>
                  <a:lnTo>
                    <a:pt x="176529" y="52312"/>
                  </a:lnTo>
                  <a:lnTo>
                    <a:pt x="176831" y="51231"/>
                  </a:lnTo>
                  <a:lnTo>
                    <a:pt x="176428" y="50879"/>
                  </a:lnTo>
                  <a:lnTo>
                    <a:pt x="175699" y="50577"/>
                  </a:lnTo>
                  <a:lnTo>
                    <a:pt x="175624" y="49470"/>
                  </a:lnTo>
                  <a:lnTo>
                    <a:pt x="175573" y="48766"/>
                  </a:lnTo>
                  <a:lnTo>
                    <a:pt x="175221" y="49143"/>
                  </a:lnTo>
                  <a:lnTo>
                    <a:pt x="175246" y="49495"/>
                  </a:lnTo>
                  <a:lnTo>
                    <a:pt x="174668" y="51030"/>
                  </a:lnTo>
                  <a:lnTo>
                    <a:pt x="173989" y="52161"/>
                  </a:lnTo>
                  <a:lnTo>
                    <a:pt x="172958" y="52614"/>
                  </a:lnTo>
                  <a:lnTo>
                    <a:pt x="171901" y="53067"/>
                  </a:lnTo>
                  <a:lnTo>
                    <a:pt x="171222" y="53469"/>
                  </a:lnTo>
                  <a:lnTo>
                    <a:pt x="170040" y="52111"/>
                  </a:lnTo>
                  <a:lnTo>
                    <a:pt x="169940" y="51030"/>
                  </a:lnTo>
                  <a:lnTo>
                    <a:pt x="170669" y="50627"/>
                  </a:lnTo>
                  <a:lnTo>
                    <a:pt x="171675" y="50200"/>
                  </a:lnTo>
                  <a:lnTo>
                    <a:pt x="172077" y="50501"/>
                  </a:lnTo>
                  <a:lnTo>
                    <a:pt x="172480" y="50828"/>
                  </a:lnTo>
                  <a:lnTo>
                    <a:pt x="172782" y="50451"/>
                  </a:lnTo>
                  <a:lnTo>
                    <a:pt x="172706" y="49697"/>
                  </a:lnTo>
                  <a:lnTo>
                    <a:pt x="172681" y="49345"/>
                  </a:lnTo>
                  <a:lnTo>
                    <a:pt x="173033" y="48590"/>
                  </a:lnTo>
                  <a:lnTo>
                    <a:pt x="173310" y="47911"/>
                  </a:lnTo>
                  <a:lnTo>
                    <a:pt x="172907" y="47207"/>
                  </a:lnTo>
                  <a:lnTo>
                    <a:pt x="172178" y="46955"/>
                  </a:lnTo>
                  <a:lnTo>
                    <a:pt x="172153" y="46553"/>
                  </a:lnTo>
                  <a:lnTo>
                    <a:pt x="171750" y="46578"/>
                  </a:lnTo>
                  <a:lnTo>
                    <a:pt x="171424" y="47006"/>
                  </a:lnTo>
                  <a:lnTo>
                    <a:pt x="170719" y="47056"/>
                  </a:lnTo>
                  <a:lnTo>
                    <a:pt x="170392" y="47081"/>
                  </a:lnTo>
                  <a:lnTo>
                    <a:pt x="170040" y="47433"/>
                  </a:lnTo>
                  <a:lnTo>
                    <a:pt x="168632" y="48288"/>
                  </a:lnTo>
                  <a:lnTo>
                    <a:pt x="167928" y="48339"/>
                  </a:lnTo>
                  <a:lnTo>
                    <a:pt x="167500" y="47307"/>
                  </a:lnTo>
                  <a:lnTo>
                    <a:pt x="166695" y="46226"/>
                  </a:lnTo>
                  <a:lnTo>
                    <a:pt x="166293" y="45899"/>
                  </a:lnTo>
                  <a:lnTo>
                    <a:pt x="166620" y="45547"/>
                  </a:lnTo>
                  <a:lnTo>
                    <a:pt x="167022" y="45497"/>
                  </a:lnTo>
                  <a:lnTo>
                    <a:pt x="166947" y="44440"/>
                  </a:lnTo>
                  <a:lnTo>
                    <a:pt x="166469" y="43359"/>
                  </a:lnTo>
                  <a:lnTo>
                    <a:pt x="165614" y="42353"/>
                  </a:lnTo>
                  <a:lnTo>
                    <a:pt x="165941" y="41598"/>
                  </a:lnTo>
                  <a:lnTo>
                    <a:pt x="166293" y="41221"/>
                  </a:lnTo>
                  <a:lnTo>
                    <a:pt x="166670" y="41196"/>
                  </a:lnTo>
                  <a:lnTo>
                    <a:pt x="166645" y="40794"/>
                  </a:lnTo>
                  <a:lnTo>
                    <a:pt x="166217" y="40190"/>
                  </a:lnTo>
                  <a:lnTo>
                    <a:pt x="166167" y="39813"/>
                  </a:lnTo>
                  <a:lnTo>
                    <a:pt x="166092" y="38756"/>
                  </a:lnTo>
                  <a:lnTo>
                    <a:pt x="166067" y="38354"/>
                  </a:lnTo>
                  <a:lnTo>
                    <a:pt x="165312" y="38429"/>
                  </a:lnTo>
                  <a:lnTo>
                    <a:pt x="165237" y="37725"/>
                  </a:lnTo>
                  <a:lnTo>
                    <a:pt x="164885" y="37021"/>
                  </a:lnTo>
                  <a:lnTo>
                    <a:pt x="164482" y="36694"/>
                  </a:lnTo>
                  <a:lnTo>
                    <a:pt x="164080" y="35990"/>
                  </a:lnTo>
                  <a:lnTo>
                    <a:pt x="163677" y="36015"/>
                  </a:lnTo>
                  <a:lnTo>
                    <a:pt x="163652" y="35663"/>
                  </a:lnTo>
                  <a:lnTo>
                    <a:pt x="163300" y="35361"/>
                  </a:lnTo>
                  <a:lnTo>
                    <a:pt x="162948" y="35738"/>
                  </a:lnTo>
                  <a:lnTo>
                    <a:pt x="162520" y="34682"/>
                  </a:lnTo>
                  <a:lnTo>
                    <a:pt x="161665" y="33274"/>
                  </a:lnTo>
                  <a:lnTo>
                    <a:pt x="161213" y="31941"/>
                  </a:lnTo>
                  <a:lnTo>
                    <a:pt x="160785" y="31237"/>
                  </a:lnTo>
                  <a:lnTo>
                    <a:pt x="159628" y="30583"/>
                  </a:lnTo>
                  <a:lnTo>
                    <a:pt x="159553" y="29501"/>
                  </a:lnTo>
                  <a:lnTo>
                    <a:pt x="159150" y="29199"/>
                  </a:lnTo>
                  <a:lnTo>
                    <a:pt x="158421" y="28495"/>
                  </a:lnTo>
                  <a:lnTo>
                    <a:pt x="158371" y="27841"/>
                  </a:lnTo>
                  <a:lnTo>
                    <a:pt x="157943" y="27087"/>
                  </a:lnTo>
                  <a:lnTo>
                    <a:pt x="157566" y="26760"/>
                  </a:lnTo>
                  <a:lnTo>
                    <a:pt x="157138" y="26433"/>
                  </a:lnTo>
                  <a:lnTo>
                    <a:pt x="156660" y="25075"/>
                  </a:lnTo>
                  <a:lnTo>
                    <a:pt x="156334" y="24748"/>
                  </a:lnTo>
                  <a:lnTo>
                    <a:pt x="155554" y="24446"/>
                  </a:lnTo>
                  <a:lnTo>
                    <a:pt x="155529" y="24069"/>
                  </a:lnTo>
                  <a:lnTo>
                    <a:pt x="154825" y="23767"/>
                  </a:lnTo>
                  <a:lnTo>
                    <a:pt x="154422" y="23440"/>
                  </a:lnTo>
                  <a:lnTo>
                    <a:pt x="153919" y="21654"/>
                  </a:lnTo>
                  <a:lnTo>
                    <a:pt x="153517" y="21679"/>
                  </a:lnTo>
                  <a:lnTo>
                    <a:pt x="153466" y="20975"/>
                  </a:lnTo>
                  <a:lnTo>
                    <a:pt x="153039" y="20296"/>
                  </a:lnTo>
                  <a:lnTo>
                    <a:pt x="153064" y="20623"/>
                  </a:lnTo>
                  <a:lnTo>
                    <a:pt x="152662" y="19944"/>
                  </a:lnTo>
                  <a:lnTo>
                    <a:pt x="152611" y="19190"/>
                  </a:lnTo>
                  <a:lnTo>
                    <a:pt x="152234" y="18913"/>
                  </a:lnTo>
                  <a:lnTo>
                    <a:pt x="151832" y="18184"/>
                  </a:lnTo>
                  <a:lnTo>
                    <a:pt x="151404" y="17605"/>
                  </a:lnTo>
                  <a:lnTo>
                    <a:pt x="150675" y="17655"/>
                  </a:lnTo>
                  <a:lnTo>
                    <a:pt x="150650" y="17253"/>
                  </a:lnTo>
                  <a:lnTo>
                    <a:pt x="150599" y="16926"/>
                  </a:lnTo>
                  <a:lnTo>
                    <a:pt x="151354" y="16851"/>
                  </a:lnTo>
                  <a:lnTo>
                    <a:pt x="151706" y="16448"/>
                  </a:lnTo>
                  <a:lnTo>
                    <a:pt x="151580" y="14990"/>
                  </a:lnTo>
                  <a:lnTo>
                    <a:pt x="151505" y="13958"/>
                  </a:lnTo>
                  <a:lnTo>
                    <a:pt x="151454" y="13204"/>
                  </a:lnTo>
                  <a:lnTo>
                    <a:pt x="151781" y="13179"/>
                  </a:lnTo>
                  <a:lnTo>
                    <a:pt x="152033" y="12072"/>
                  </a:lnTo>
                  <a:lnTo>
                    <a:pt x="151932" y="10613"/>
                  </a:lnTo>
                  <a:lnTo>
                    <a:pt x="151102" y="8928"/>
                  </a:lnTo>
                  <a:lnTo>
                    <a:pt x="151379" y="8174"/>
                  </a:lnTo>
                  <a:lnTo>
                    <a:pt x="152008" y="7394"/>
                  </a:lnTo>
                  <a:lnTo>
                    <a:pt x="152310" y="6640"/>
                  </a:lnTo>
                  <a:lnTo>
                    <a:pt x="151882" y="5609"/>
                  </a:lnTo>
                  <a:lnTo>
                    <a:pt x="151781" y="4527"/>
                  </a:lnTo>
                  <a:lnTo>
                    <a:pt x="151379" y="3848"/>
                  </a:lnTo>
                  <a:lnTo>
                    <a:pt x="150675" y="3496"/>
                  </a:lnTo>
                  <a:lnTo>
                    <a:pt x="150951" y="2742"/>
                  </a:lnTo>
                  <a:lnTo>
                    <a:pt x="150599" y="2792"/>
                  </a:lnTo>
                  <a:lnTo>
                    <a:pt x="150197" y="2465"/>
                  </a:lnTo>
                  <a:lnTo>
                    <a:pt x="149795" y="2515"/>
                  </a:lnTo>
                  <a:lnTo>
                    <a:pt x="149518" y="3245"/>
                  </a:lnTo>
                  <a:lnTo>
                    <a:pt x="149191" y="3270"/>
                  </a:lnTo>
                  <a:lnTo>
                    <a:pt x="148789" y="2591"/>
                  </a:lnTo>
                  <a:lnTo>
                    <a:pt x="148361" y="2213"/>
                  </a:lnTo>
                  <a:lnTo>
                    <a:pt x="148034" y="2239"/>
                  </a:lnTo>
                  <a:lnTo>
                    <a:pt x="147657" y="1987"/>
                  </a:lnTo>
                  <a:lnTo>
                    <a:pt x="147581" y="1308"/>
                  </a:lnTo>
                  <a:lnTo>
                    <a:pt x="147229" y="1333"/>
                  </a:lnTo>
                  <a:lnTo>
                    <a:pt x="146475" y="1383"/>
                  </a:lnTo>
                  <a:lnTo>
                    <a:pt x="146173" y="1761"/>
                  </a:lnTo>
                  <a:lnTo>
                    <a:pt x="145796" y="1786"/>
                  </a:lnTo>
                  <a:lnTo>
                    <a:pt x="145469" y="1811"/>
                  </a:lnTo>
                  <a:lnTo>
                    <a:pt x="145066" y="1082"/>
                  </a:lnTo>
                  <a:lnTo>
                    <a:pt x="144639" y="805"/>
                  </a:lnTo>
                  <a:lnTo>
                    <a:pt x="145016" y="403"/>
                  </a:lnTo>
                  <a:lnTo>
                    <a:pt x="144991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950;p61">
              <a:extLst>
                <a:ext uri="{FF2B5EF4-FFF2-40B4-BE49-F238E27FC236}">
                  <a16:creationId xmlns:a16="http://schemas.microsoft.com/office/drawing/2014/main" id="{61A1BCDA-6657-42FC-BF8D-1D8535096CEE}"/>
                </a:ext>
              </a:extLst>
            </p:cNvPr>
            <p:cNvSpPr/>
            <p:nvPr/>
          </p:nvSpPr>
          <p:spPr>
            <a:xfrm>
              <a:off x="3901150" y="2392850"/>
              <a:ext cx="79875" cy="56600"/>
            </a:xfrm>
            <a:custGeom>
              <a:avLst/>
              <a:gdLst/>
              <a:ahLst/>
              <a:cxnLst/>
              <a:rect l="l" t="t" r="r" b="b"/>
              <a:pathLst>
                <a:path w="3195" h="2264" extrusionOk="0">
                  <a:moveTo>
                    <a:pt x="2415" y="0"/>
                  </a:moveTo>
                  <a:lnTo>
                    <a:pt x="1409" y="830"/>
                  </a:lnTo>
                  <a:lnTo>
                    <a:pt x="956" y="126"/>
                  </a:lnTo>
                  <a:lnTo>
                    <a:pt x="655" y="503"/>
                  </a:lnTo>
                  <a:lnTo>
                    <a:pt x="680" y="880"/>
                  </a:lnTo>
                  <a:lnTo>
                    <a:pt x="705" y="1258"/>
                  </a:lnTo>
                  <a:lnTo>
                    <a:pt x="1" y="1635"/>
                  </a:lnTo>
                  <a:lnTo>
                    <a:pt x="1" y="1635"/>
                  </a:lnTo>
                  <a:lnTo>
                    <a:pt x="353" y="1610"/>
                  </a:lnTo>
                  <a:lnTo>
                    <a:pt x="730" y="1559"/>
                  </a:lnTo>
                  <a:lnTo>
                    <a:pt x="1107" y="1937"/>
                  </a:lnTo>
                  <a:lnTo>
                    <a:pt x="1133" y="2264"/>
                  </a:lnTo>
                  <a:lnTo>
                    <a:pt x="1510" y="1912"/>
                  </a:lnTo>
                  <a:lnTo>
                    <a:pt x="1485" y="1509"/>
                  </a:lnTo>
                  <a:lnTo>
                    <a:pt x="2189" y="1459"/>
                  </a:lnTo>
                  <a:lnTo>
                    <a:pt x="2516" y="1434"/>
                  </a:lnTo>
                  <a:lnTo>
                    <a:pt x="2491" y="1107"/>
                  </a:lnTo>
                  <a:lnTo>
                    <a:pt x="2818" y="704"/>
                  </a:lnTo>
                  <a:lnTo>
                    <a:pt x="3195" y="302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951;p61">
              <a:extLst>
                <a:ext uri="{FF2B5EF4-FFF2-40B4-BE49-F238E27FC236}">
                  <a16:creationId xmlns:a16="http://schemas.microsoft.com/office/drawing/2014/main" id="{92B3079C-3B67-40D2-8F4D-1642E4FC63F5}"/>
                </a:ext>
              </a:extLst>
            </p:cNvPr>
            <p:cNvSpPr/>
            <p:nvPr/>
          </p:nvSpPr>
          <p:spPr>
            <a:xfrm>
              <a:off x="3922525" y="2350725"/>
              <a:ext cx="36500" cy="33975"/>
            </a:xfrm>
            <a:custGeom>
              <a:avLst/>
              <a:gdLst/>
              <a:ahLst/>
              <a:cxnLst/>
              <a:rect l="l" t="t" r="r" b="b"/>
              <a:pathLst>
                <a:path w="1460" h="1359" extrusionOk="0">
                  <a:moveTo>
                    <a:pt x="705" y="0"/>
                  </a:moveTo>
                  <a:lnTo>
                    <a:pt x="403" y="377"/>
                  </a:lnTo>
                  <a:lnTo>
                    <a:pt x="1" y="402"/>
                  </a:lnTo>
                  <a:lnTo>
                    <a:pt x="26" y="704"/>
                  </a:lnTo>
                  <a:lnTo>
                    <a:pt x="428" y="679"/>
                  </a:lnTo>
                  <a:lnTo>
                    <a:pt x="755" y="654"/>
                  </a:lnTo>
                  <a:lnTo>
                    <a:pt x="806" y="1358"/>
                  </a:lnTo>
                  <a:lnTo>
                    <a:pt x="1158" y="981"/>
                  </a:lnTo>
                  <a:lnTo>
                    <a:pt x="1460" y="604"/>
                  </a:lnTo>
                  <a:lnTo>
                    <a:pt x="1434" y="302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952;p61">
              <a:extLst>
                <a:ext uri="{FF2B5EF4-FFF2-40B4-BE49-F238E27FC236}">
                  <a16:creationId xmlns:a16="http://schemas.microsoft.com/office/drawing/2014/main" id="{B808A769-A7CE-4C62-8379-B8E4482629E7}"/>
                </a:ext>
              </a:extLst>
            </p:cNvPr>
            <p:cNvSpPr/>
            <p:nvPr/>
          </p:nvSpPr>
          <p:spPr>
            <a:xfrm>
              <a:off x="1749575" y="3734600"/>
              <a:ext cx="10075" cy="8825"/>
            </a:xfrm>
            <a:custGeom>
              <a:avLst/>
              <a:gdLst/>
              <a:ahLst/>
              <a:cxnLst/>
              <a:rect l="l" t="t" r="r" b="b"/>
              <a:pathLst>
                <a:path w="403" h="353" extrusionOk="0">
                  <a:moveTo>
                    <a:pt x="378" y="0"/>
                  </a:moveTo>
                  <a:lnTo>
                    <a:pt x="0" y="25"/>
                  </a:lnTo>
                  <a:lnTo>
                    <a:pt x="26" y="352"/>
                  </a:lnTo>
                  <a:lnTo>
                    <a:pt x="403" y="327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953;p61">
              <a:extLst>
                <a:ext uri="{FF2B5EF4-FFF2-40B4-BE49-F238E27FC236}">
                  <a16:creationId xmlns:a16="http://schemas.microsoft.com/office/drawing/2014/main" id="{502856C9-800A-470F-9C5F-206C1721DD4A}"/>
                </a:ext>
              </a:extLst>
            </p:cNvPr>
            <p:cNvSpPr/>
            <p:nvPr/>
          </p:nvSpPr>
          <p:spPr>
            <a:xfrm>
              <a:off x="2548725" y="4206150"/>
              <a:ext cx="83000" cy="54100"/>
            </a:xfrm>
            <a:custGeom>
              <a:avLst/>
              <a:gdLst/>
              <a:ahLst/>
              <a:cxnLst/>
              <a:rect l="l" t="t" r="r" b="b"/>
              <a:pathLst>
                <a:path w="3320" h="2164" extrusionOk="0">
                  <a:moveTo>
                    <a:pt x="1761" y="1"/>
                  </a:moveTo>
                  <a:lnTo>
                    <a:pt x="1408" y="378"/>
                  </a:lnTo>
                  <a:lnTo>
                    <a:pt x="1459" y="755"/>
                  </a:lnTo>
                  <a:lnTo>
                    <a:pt x="704" y="806"/>
                  </a:lnTo>
                  <a:lnTo>
                    <a:pt x="377" y="831"/>
                  </a:lnTo>
                  <a:lnTo>
                    <a:pt x="0" y="856"/>
                  </a:lnTo>
                  <a:lnTo>
                    <a:pt x="25" y="1233"/>
                  </a:lnTo>
                  <a:lnTo>
                    <a:pt x="755" y="1183"/>
                  </a:lnTo>
                  <a:lnTo>
                    <a:pt x="1132" y="1133"/>
                  </a:lnTo>
                  <a:lnTo>
                    <a:pt x="1534" y="1837"/>
                  </a:lnTo>
                  <a:lnTo>
                    <a:pt x="1911" y="1812"/>
                  </a:lnTo>
                  <a:lnTo>
                    <a:pt x="1937" y="2164"/>
                  </a:lnTo>
                  <a:lnTo>
                    <a:pt x="2289" y="2139"/>
                  </a:lnTo>
                  <a:lnTo>
                    <a:pt x="2641" y="1761"/>
                  </a:lnTo>
                  <a:lnTo>
                    <a:pt x="2616" y="1384"/>
                  </a:lnTo>
                  <a:lnTo>
                    <a:pt x="2968" y="1359"/>
                  </a:lnTo>
                  <a:lnTo>
                    <a:pt x="3320" y="982"/>
                  </a:lnTo>
                  <a:lnTo>
                    <a:pt x="2943" y="1007"/>
                  </a:lnTo>
                  <a:lnTo>
                    <a:pt x="2565" y="1032"/>
                  </a:lnTo>
                  <a:lnTo>
                    <a:pt x="2188" y="680"/>
                  </a:lnTo>
                  <a:lnTo>
                    <a:pt x="2163" y="328"/>
                  </a:lnTo>
                  <a:lnTo>
                    <a:pt x="1761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954;p61">
              <a:extLst>
                <a:ext uri="{FF2B5EF4-FFF2-40B4-BE49-F238E27FC236}">
                  <a16:creationId xmlns:a16="http://schemas.microsoft.com/office/drawing/2014/main" id="{CBEA8B09-8557-4621-B166-5A02787965CC}"/>
                </a:ext>
              </a:extLst>
            </p:cNvPr>
            <p:cNvSpPr/>
            <p:nvPr/>
          </p:nvSpPr>
          <p:spPr>
            <a:xfrm>
              <a:off x="2665025" y="4199250"/>
              <a:ext cx="39025" cy="26425"/>
            </a:xfrm>
            <a:custGeom>
              <a:avLst/>
              <a:gdLst/>
              <a:ahLst/>
              <a:cxnLst/>
              <a:rect l="l" t="t" r="r" b="b"/>
              <a:pathLst>
                <a:path w="1561" h="1057" extrusionOk="0">
                  <a:moveTo>
                    <a:pt x="378" y="0"/>
                  </a:moveTo>
                  <a:lnTo>
                    <a:pt x="1" y="25"/>
                  </a:lnTo>
                  <a:lnTo>
                    <a:pt x="26" y="403"/>
                  </a:lnTo>
                  <a:lnTo>
                    <a:pt x="428" y="730"/>
                  </a:lnTo>
                  <a:lnTo>
                    <a:pt x="806" y="704"/>
                  </a:lnTo>
                  <a:lnTo>
                    <a:pt x="1183" y="1056"/>
                  </a:lnTo>
                  <a:lnTo>
                    <a:pt x="1560" y="1006"/>
                  </a:lnTo>
                  <a:lnTo>
                    <a:pt x="1535" y="654"/>
                  </a:lnTo>
                  <a:lnTo>
                    <a:pt x="1510" y="277"/>
                  </a:lnTo>
                  <a:lnTo>
                    <a:pt x="1133" y="302"/>
                  </a:lnTo>
                  <a:lnTo>
                    <a:pt x="780" y="352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955;p61">
              <a:extLst>
                <a:ext uri="{FF2B5EF4-FFF2-40B4-BE49-F238E27FC236}">
                  <a16:creationId xmlns:a16="http://schemas.microsoft.com/office/drawing/2014/main" id="{B10C0C73-35C9-472F-9054-D5D36FB66DEC}"/>
                </a:ext>
              </a:extLst>
            </p:cNvPr>
            <p:cNvSpPr/>
            <p:nvPr/>
          </p:nvSpPr>
          <p:spPr>
            <a:xfrm>
              <a:off x="2434900" y="4270300"/>
              <a:ext cx="35875" cy="30200"/>
            </a:xfrm>
            <a:custGeom>
              <a:avLst/>
              <a:gdLst/>
              <a:ahLst/>
              <a:cxnLst/>
              <a:rect l="l" t="t" r="r" b="b"/>
              <a:pathLst>
                <a:path w="1435" h="1208" extrusionOk="0">
                  <a:moveTo>
                    <a:pt x="1434" y="0"/>
                  </a:moveTo>
                  <a:lnTo>
                    <a:pt x="1032" y="25"/>
                  </a:lnTo>
                  <a:lnTo>
                    <a:pt x="705" y="50"/>
                  </a:lnTo>
                  <a:lnTo>
                    <a:pt x="730" y="428"/>
                  </a:lnTo>
                  <a:lnTo>
                    <a:pt x="1" y="478"/>
                  </a:lnTo>
                  <a:lnTo>
                    <a:pt x="26" y="855"/>
                  </a:lnTo>
                  <a:lnTo>
                    <a:pt x="51" y="1207"/>
                  </a:lnTo>
                  <a:lnTo>
                    <a:pt x="755" y="805"/>
                  </a:lnTo>
                  <a:lnTo>
                    <a:pt x="1082" y="755"/>
                  </a:lnTo>
                  <a:lnTo>
                    <a:pt x="1057" y="403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956;p61">
              <a:extLst>
                <a:ext uri="{FF2B5EF4-FFF2-40B4-BE49-F238E27FC236}">
                  <a16:creationId xmlns:a16="http://schemas.microsoft.com/office/drawing/2014/main" id="{DF35FC14-E35E-4E6A-95BA-AB35D65B84E7}"/>
                </a:ext>
              </a:extLst>
            </p:cNvPr>
            <p:cNvSpPr/>
            <p:nvPr/>
          </p:nvSpPr>
          <p:spPr>
            <a:xfrm>
              <a:off x="1913675" y="1298175"/>
              <a:ext cx="421300" cy="354650"/>
            </a:xfrm>
            <a:custGeom>
              <a:avLst/>
              <a:gdLst/>
              <a:ahLst/>
              <a:cxnLst/>
              <a:rect l="l" t="t" r="r" b="b"/>
              <a:pathLst>
                <a:path w="16852" h="14186" extrusionOk="0">
                  <a:moveTo>
                    <a:pt x="5835" y="1"/>
                  </a:moveTo>
                  <a:lnTo>
                    <a:pt x="5106" y="51"/>
                  </a:lnTo>
                  <a:lnTo>
                    <a:pt x="5508" y="403"/>
                  </a:lnTo>
                  <a:lnTo>
                    <a:pt x="5936" y="1108"/>
                  </a:lnTo>
                  <a:lnTo>
                    <a:pt x="5559" y="1133"/>
                  </a:lnTo>
                  <a:lnTo>
                    <a:pt x="5584" y="1485"/>
                  </a:lnTo>
                  <a:lnTo>
                    <a:pt x="5609" y="1837"/>
                  </a:lnTo>
                  <a:lnTo>
                    <a:pt x="5659" y="2214"/>
                  </a:lnTo>
                  <a:lnTo>
                    <a:pt x="5307" y="2566"/>
                  </a:lnTo>
                  <a:lnTo>
                    <a:pt x="4905" y="2264"/>
                  </a:lnTo>
                  <a:lnTo>
                    <a:pt x="4854" y="1560"/>
                  </a:lnTo>
                  <a:lnTo>
                    <a:pt x="4502" y="1937"/>
                  </a:lnTo>
                  <a:lnTo>
                    <a:pt x="4452" y="1208"/>
                  </a:lnTo>
                  <a:lnTo>
                    <a:pt x="4377" y="479"/>
                  </a:lnTo>
                  <a:lnTo>
                    <a:pt x="4402" y="831"/>
                  </a:lnTo>
                  <a:lnTo>
                    <a:pt x="4075" y="856"/>
                  </a:lnTo>
                  <a:lnTo>
                    <a:pt x="3672" y="529"/>
                  </a:lnTo>
                  <a:lnTo>
                    <a:pt x="3748" y="1636"/>
                  </a:lnTo>
                  <a:lnTo>
                    <a:pt x="2993" y="1334"/>
                  </a:lnTo>
                  <a:lnTo>
                    <a:pt x="3421" y="1661"/>
                  </a:lnTo>
                  <a:lnTo>
                    <a:pt x="3798" y="1988"/>
                  </a:lnTo>
                  <a:lnTo>
                    <a:pt x="3094" y="2415"/>
                  </a:lnTo>
                  <a:lnTo>
                    <a:pt x="2742" y="2440"/>
                  </a:lnTo>
                  <a:lnTo>
                    <a:pt x="2717" y="2063"/>
                  </a:lnTo>
                  <a:lnTo>
                    <a:pt x="2692" y="1711"/>
                  </a:lnTo>
                  <a:lnTo>
                    <a:pt x="2264" y="1384"/>
                  </a:lnTo>
                  <a:lnTo>
                    <a:pt x="2289" y="1761"/>
                  </a:lnTo>
                  <a:lnTo>
                    <a:pt x="2314" y="2088"/>
                  </a:lnTo>
                  <a:lnTo>
                    <a:pt x="1987" y="2114"/>
                  </a:lnTo>
                  <a:lnTo>
                    <a:pt x="1962" y="1787"/>
                  </a:lnTo>
                  <a:lnTo>
                    <a:pt x="1610" y="2164"/>
                  </a:lnTo>
                  <a:lnTo>
                    <a:pt x="1635" y="2516"/>
                  </a:lnTo>
                  <a:lnTo>
                    <a:pt x="2013" y="2491"/>
                  </a:lnTo>
                  <a:lnTo>
                    <a:pt x="2339" y="2466"/>
                  </a:lnTo>
                  <a:lnTo>
                    <a:pt x="2767" y="2767"/>
                  </a:lnTo>
                  <a:lnTo>
                    <a:pt x="3496" y="2717"/>
                  </a:lnTo>
                  <a:lnTo>
                    <a:pt x="3874" y="3069"/>
                  </a:lnTo>
                  <a:lnTo>
                    <a:pt x="4276" y="3396"/>
                  </a:lnTo>
                  <a:lnTo>
                    <a:pt x="4301" y="3773"/>
                  </a:lnTo>
                  <a:lnTo>
                    <a:pt x="4653" y="3748"/>
                  </a:lnTo>
                  <a:lnTo>
                    <a:pt x="5031" y="3723"/>
                  </a:lnTo>
                  <a:lnTo>
                    <a:pt x="5081" y="4402"/>
                  </a:lnTo>
                  <a:lnTo>
                    <a:pt x="4704" y="4452"/>
                  </a:lnTo>
                  <a:lnTo>
                    <a:pt x="3949" y="4151"/>
                  </a:lnTo>
                  <a:lnTo>
                    <a:pt x="3220" y="4201"/>
                  </a:lnTo>
                  <a:lnTo>
                    <a:pt x="3647" y="4528"/>
                  </a:lnTo>
                  <a:lnTo>
                    <a:pt x="4025" y="4880"/>
                  </a:lnTo>
                  <a:lnTo>
                    <a:pt x="4402" y="5207"/>
                  </a:lnTo>
                  <a:lnTo>
                    <a:pt x="4075" y="5609"/>
                  </a:lnTo>
                  <a:lnTo>
                    <a:pt x="3748" y="5635"/>
                  </a:lnTo>
                  <a:lnTo>
                    <a:pt x="3320" y="5282"/>
                  </a:lnTo>
                  <a:lnTo>
                    <a:pt x="2943" y="4981"/>
                  </a:lnTo>
                  <a:lnTo>
                    <a:pt x="2566" y="5006"/>
                  </a:lnTo>
                  <a:lnTo>
                    <a:pt x="1811" y="4679"/>
                  </a:lnTo>
                  <a:lnTo>
                    <a:pt x="1082" y="4377"/>
                  </a:lnTo>
                  <a:lnTo>
                    <a:pt x="378" y="4779"/>
                  </a:lnTo>
                  <a:lnTo>
                    <a:pt x="403" y="5182"/>
                  </a:lnTo>
                  <a:lnTo>
                    <a:pt x="1132" y="5106"/>
                  </a:lnTo>
                  <a:lnTo>
                    <a:pt x="1836" y="5056"/>
                  </a:lnTo>
                  <a:lnTo>
                    <a:pt x="2239" y="5383"/>
                  </a:lnTo>
                  <a:lnTo>
                    <a:pt x="2264" y="5735"/>
                  </a:lnTo>
                  <a:lnTo>
                    <a:pt x="2616" y="5710"/>
                  </a:lnTo>
                  <a:lnTo>
                    <a:pt x="2641" y="6087"/>
                  </a:lnTo>
                  <a:lnTo>
                    <a:pt x="2666" y="6439"/>
                  </a:lnTo>
                  <a:lnTo>
                    <a:pt x="2365" y="6842"/>
                  </a:lnTo>
                  <a:lnTo>
                    <a:pt x="2415" y="7546"/>
                  </a:lnTo>
                  <a:lnTo>
                    <a:pt x="2717" y="7169"/>
                  </a:lnTo>
                  <a:lnTo>
                    <a:pt x="2767" y="7521"/>
                  </a:lnTo>
                  <a:lnTo>
                    <a:pt x="2440" y="7923"/>
                  </a:lnTo>
                  <a:lnTo>
                    <a:pt x="2113" y="8300"/>
                  </a:lnTo>
                  <a:lnTo>
                    <a:pt x="1736" y="8351"/>
                  </a:lnTo>
                  <a:lnTo>
                    <a:pt x="1384" y="8376"/>
                  </a:lnTo>
                  <a:lnTo>
                    <a:pt x="1007" y="8401"/>
                  </a:lnTo>
                  <a:lnTo>
                    <a:pt x="705" y="8803"/>
                  </a:lnTo>
                  <a:lnTo>
                    <a:pt x="277" y="8451"/>
                  </a:lnTo>
                  <a:lnTo>
                    <a:pt x="1" y="9206"/>
                  </a:lnTo>
                  <a:lnTo>
                    <a:pt x="353" y="9508"/>
                  </a:lnTo>
                  <a:lnTo>
                    <a:pt x="755" y="9483"/>
                  </a:lnTo>
                  <a:lnTo>
                    <a:pt x="1107" y="9835"/>
                  </a:lnTo>
                  <a:lnTo>
                    <a:pt x="1535" y="10162"/>
                  </a:lnTo>
                  <a:lnTo>
                    <a:pt x="1912" y="10489"/>
                  </a:lnTo>
                  <a:lnTo>
                    <a:pt x="2264" y="10463"/>
                  </a:lnTo>
                  <a:lnTo>
                    <a:pt x="2641" y="10438"/>
                  </a:lnTo>
                  <a:lnTo>
                    <a:pt x="2666" y="10815"/>
                  </a:lnTo>
                  <a:lnTo>
                    <a:pt x="2692" y="11168"/>
                  </a:lnTo>
                  <a:lnTo>
                    <a:pt x="2742" y="11520"/>
                  </a:lnTo>
                  <a:lnTo>
                    <a:pt x="2767" y="11872"/>
                  </a:lnTo>
                  <a:lnTo>
                    <a:pt x="3119" y="12199"/>
                  </a:lnTo>
                  <a:lnTo>
                    <a:pt x="3924" y="12878"/>
                  </a:lnTo>
                  <a:lnTo>
                    <a:pt x="4301" y="12853"/>
                  </a:lnTo>
                  <a:lnTo>
                    <a:pt x="4653" y="12827"/>
                  </a:lnTo>
                  <a:lnTo>
                    <a:pt x="4678" y="13230"/>
                  </a:lnTo>
                  <a:lnTo>
                    <a:pt x="4704" y="13532"/>
                  </a:lnTo>
                  <a:lnTo>
                    <a:pt x="5458" y="13859"/>
                  </a:lnTo>
                  <a:lnTo>
                    <a:pt x="5860" y="14186"/>
                  </a:lnTo>
                  <a:lnTo>
                    <a:pt x="5835" y="13808"/>
                  </a:lnTo>
                  <a:lnTo>
                    <a:pt x="6162" y="13431"/>
                  </a:lnTo>
                  <a:lnTo>
                    <a:pt x="6213" y="13783"/>
                  </a:lnTo>
                  <a:lnTo>
                    <a:pt x="6565" y="13758"/>
                  </a:lnTo>
                  <a:lnTo>
                    <a:pt x="7219" y="13330"/>
                  </a:lnTo>
                  <a:lnTo>
                    <a:pt x="7621" y="13305"/>
                  </a:lnTo>
                  <a:lnTo>
                    <a:pt x="8375" y="13607"/>
                  </a:lnTo>
                  <a:lnTo>
                    <a:pt x="8677" y="13230"/>
                  </a:lnTo>
                  <a:lnTo>
                    <a:pt x="9105" y="13557"/>
                  </a:lnTo>
                  <a:lnTo>
                    <a:pt x="9834" y="13507"/>
                  </a:lnTo>
                  <a:lnTo>
                    <a:pt x="9859" y="13859"/>
                  </a:lnTo>
                  <a:lnTo>
                    <a:pt x="10538" y="13431"/>
                  </a:lnTo>
                  <a:lnTo>
                    <a:pt x="10890" y="13054"/>
                  </a:lnTo>
                  <a:lnTo>
                    <a:pt x="11645" y="13356"/>
                  </a:lnTo>
                  <a:lnTo>
                    <a:pt x="11972" y="13330"/>
                  </a:lnTo>
                  <a:lnTo>
                    <a:pt x="12324" y="12928"/>
                  </a:lnTo>
                  <a:lnTo>
                    <a:pt x="12726" y="13255"/>
                  </a:lnTo>
                  <a:lnTo>
                    <a:pt x="12752" y="13632"/>
                  </a:lnTo>
                  <a:lnTo>
                    <a:pt x="13104" y="13230"/>
                  </a:lnTo>
                  <a:lnTo>
                    <a:pt x="13456" y="13205"/>
                  </a:lnTo>
                  <a:lnTo>
                    <a:pt x="14135" y="12777"/>
                  </a:lnTo>
                  <a:lnTo>
                    <a:pt x="14411" y="12048"/>
                  </a:lnTo>
                  <a:lnTo>
                    <a:pt x="14839" y="12400"/>
                  </a:lnTo>
                  <a:lnTo>
                    <a:pt x="15191" y="12375"/>
                  </a:lnTo>
                  <a:lnTo>
                    <a:pt x="15946" y="12324"/>
                  </a:lnTo>
                  <a:lnTo>
                    <a:pt x="15895" y="11595"/>
                  </a:lnTo>
                  <a:lnTo>
                    <a:pt x="16222" y="11168"/>
                  </a:lnTo>
                  <a:lnTo>
                    <a:pt x="16549" y="11142"/>
                  </a:lnTo>
                  <a:lnTo>
                    <a:pt x="16524" y="10765"/>
                  </a:lnTo>
                  <a:lnTo>
                    <a:pt x="16499" y="10438"/>
                  </a:lnTo>
                  <a:lnTo>
                    <a:pt x="16851" y="10036"/>
                  </a:lnTo>
                  <a:lnTo>
                    <a:pt x="16826" y="9684"/>
                  </a:lnTo>
                  <a:lnTo>
                    <a:pt x="16423" y="9332"/>
                  </a:lnTo>
                  <a:lnTo>
                    <a:pt x="16398" y="8980"/>
                  </a:lnTo>
                  <a:lnTo>
                    <a:pt x="16373" y="8627"/>
                  </a:lnTo>
                  <a:lnTo>
                    <a:pt x="15644" y="8678"/>
                  </a:lnTo>
                  <a:lnTo>
                    <a:pt x="15619" y="8300"/>
                  </a:lnTo>
                  <a:lnTo>
                    <a:pt x="15971" y="7948"/>
                  </a:lnTo>
                  <a:lnTo>
                    <a:pt x="16323" y="8225"/>
                  </a:lnTo>
                  <a:lnTo>
                    <a:pt x="16298" y="7923"/>
                  </a:lnTo>
                  <a:lnTo>
                    <a:pt x="15946" y="7571"/>
                  </a:lnTo>
                  <a:lnTo>
                    <a:pt x="15895" y="7219"/>
                  </a:lnTo>
                  <a:lnTo>
                    <a:pt x="15870" y="6842"/>
                  </a:lnTo>
                  <a:lnTo>
                    <a:pt x="16549" y="6414"/>
                  </a:lnTo>
                  <a:lnTo>
                    <a:pt x="16524" y="6062"/>
                  </a:lnTo>
                  <a:lnTo>
                    <a:pt x="16197" y="6464"/>
                  </a:lnTo>
                  <a:lnTo>
                    <a:pt x="15493" y="6515"/>
                  </a:lnTo>
                  <a:lnTo>
                    <a:pt x="15443" y="6138"/>
                  </a:lnTo>
                  <a:lnTo>
                    <a:pt x="15417" y="5785"/>
                  </a:lnTo>
                  <a:lnTo>
                    <a:pt x="15770" y="5408"/>
                  </a:lnTo>
                  <a:lnTo>
                    <a:pt x="15744" y="5031"/>
                  </a:lnTo>
                  <a:lnTo>
                    <a:pt x="14965" y="4729"/>
                  </a:lnTo>
                  <a:lnTo>
                    <a:pt x="14990" y="5106"/>
                  </a:lnTo>
                  <a:lnTo>
                    <a:pt x="14638" y="5484"/>
                  </a:lnTo>
                  <a:lnTo>
                    <a:pt x="14336" y="5886"/>
                  </a:lnTo>
                  <a:lnTo>
                    <a:pt x="13934" y="5911"/>
                  </a:lnTo>
                  <a:lnTo>
                    <a:pt x="13556" y="5584"/>
                  </a:lnTo>
                  <a:lnTo>
                    <a:pt x="13531" y="5207"/>
                  </a:lnTo>
                  <a:lnTo>
                    <a:pt x="12852" y="5635"/>
                  </a:lnTo>
                  <a:lnTo>
                    <a:pt x="12148" y="6062"/>
                  </a:lnTo>
                  <a:lnTo>
                    <a:pt x="11796" y="6087"/>
                  </a:lnTo>
                  <a:lnTo>
                    <a:pt x="12073" y="4955"/>
                  </a:lnTo>
                  <a:lnTo>
                    <a:pt x="11670" y="4629"/>
                  </a:lnTo>
                  <a:lnTo>
                    <a:pt x="11695" y="4981"/>
                  </a:lnTo>
                  <a:lnTo>
                    <a:pt x="11368" y="5760"/>
                  </a:lnTo>
                  <a:lnTo>
                    <a:pt x="11393" y="6112"/>
                  </a:lnTo>
                  <a:lnTo>
                    <a:pt x="11117" y="6490"/>
                  </a:lnTo>
                  <a:lnTo>
                    <a:pt x="10689" y="6188"/>
                  </a:lnTo>
                  <a:lnTo>
                    <a:pt x="10639" y="5433"/>
                  </a:lnTo>
                  <a:lnTo>
                    <a:pt x="10991" y="5056"/>
                  </a:lnTo>
                  <a:lnTo>
                    <a:pt x="10941" y="4327"/>
                  </a:lnTo>
                  <a:lnTo>
                    <a:pt x="10513" y="3975"/>
                  </a:lnTo>
                  <a:lnTo>
                    <a:pt x="10211" y="4402"/>
                  </a:lnTo>
                  <a:lnTo>
                    <a:pt x="9784" y="4025"/>
                  </a:lnTo>
                  <a:lnTo>
                    <a:pt x="9784" y="4025"/>
                  </a:lnTo>
                  <a:lnTo>
                    <a:pt x="9809" y="4427"/>
                  </a:lnTo>
                  <a:lnTo>
                    <a:pt x="9507" y="4805"/>
                  </a:lnTo>
                  <a:lnTo>
                    <a:pt x="9155" y="5182"/>
                  </a:lnTo>
                  <a:lnTo>
                    <a:pt x="8778" y="5232"/>
                  </a:lnTo>
                  <a:lnTo>
                    <a:pt x="8753" y="4855"/>
                  </a:lnTo>
                  <a:lnTo>
                    <a:pt x="8728" y="4503"/>
                  </a:lnTo>
                  <a:lnTo>
                    <a:pt x="8677" y="3773"/>
                  </a:lnTo>
                  <a:lnTo>
                    <a:pt x="8300" y="3472"/>
                  </a:lnTo>
                  <a:lnTo>
                    <a:pt x="7973" y="4176"/>
                  </a:lnTo>
                  <a:lnTo>
                    <a:pt x="7696" y="4930"/>
                  </a:lnTo>
                  <a:lnTo>
                    <a:pt x="7294" y="4981"/>
                  </a:lnTo>
                  <a:lnTo>
                    <a:pt x="7269" y="4629"/>
                  </a:lnTo>
                  <a:lnTo>
                    <a:pt x="6917" y="4654"/>
                  </a:lnTo>
                  <a:lnTo>
                    <a:pt x="6540" y="4679"/>
                  </a:lnTo>
                  <a:lnTo>
                    <a:pt x="5936" y="5811"/>
                  </a:lnTo>
                  <a:lnTo>
                    <a:pt x="5911" y="5458"/>
                  </a:lnTo>
                  <a:lnTo>
                    <a:pt x="5534" y="5484"/>
                  </a:lnTo>
                  <a:lnTo>
                    <a:pt x="5508" y="5106"/>
                  </a:lnTo>
                  <a:lnTo>
                    <a:pt x="5860" y="4729"/>
                  </a:lnTo>
                  <a:lnTo>
                    <a:pt x="5810" y="4352"/>
                  </a:lnTo>
                  <a:lnTo>
                    <a:pt x="5785" y="4000"/>
                  </a:lnTo>
                  <a:lnTo>
                    <a:pt x="5735" y="3270"/>
                  </a:lnTo>
                  <a:lnTo>
                    <a:pt x="6112" y="3245"/>
                  </a:lnTo>
                  <a:lnTo>
                    <a:pt x="6414" y="3220"/>
                  </a:lnTo>
                  <a:lnTo>
                    <a:pt x="6741" y="2466"/>
                  </a:lnTo>
                  <a:lnTo>
                    <a:pt x="6363" y="2491"/>
                  </a:lnTo>
                  <a:lnTo>
                    <a:pt x="6338" y="2139"/>
                  </a:lnTo>
                  <a:lnTo>
                    <a:pt x="6690" y="1761"/>
                  </a:lnTo>
                  <a:lnTo>
                    <a:pt x="6665" y="1409"/>
                  </a:lnTo>
                  <a:lnTo>
                    <a:pt x="6615" y="655"/>
                  </a:lnTo>
                  <a:lnTo>
                    <a:pt x="5835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957;p61">
              <a:extLst>
                <a:ext uri="{FF2B5EF4-FFF2-40B4-BE49-F238E27FC236}">
                  <a16:creationId xmlns:a16="http://schemas.microsoft.com/office/drawing/2014/main" id="{8638B0FC-8F29-4623-8DDA-01637449B532}"/>
                </a:ext>
              </a:extLst>
            </p:cNvPr>
            <p:cNvSpPr/>
            <p:nvPr/>
          </p:nvSpPr>
          <p:spPr>
            <a:xfrm>
              <a:off x="1956425" y="2580200"/>
              <a:ext cx="376650" cy="338300"/>
            </a:xfrm>
            <a:custGeom>
              <a:avLst/>
              <a:gdLst/>
              <a:ahLst/>
              <a:cxnLst/>
              <a:rect l="l" t="t" r="r" b="b"/>
              <a:pathLst>
                <a:path w="15066" h="13532" extrusionOk="0">
                  <a:moveTo>
                    <a:pt x="11821" y="1"/>
                  </a:moveTo>
                  <a:lnTo>
                    <a:pt x="11872" y="403"/>
                  </a:lnTo>
                  <a:lnTo>
                    <a:pt x="11519" y="428"/>
                  </a:lnTo>
                  <a:lnTo>
                    <a:pt x="11167" y="454"/>
                  </a:lnTo>
                  <a:lnTo>
                    <a:pt x="10790" y="479"/>
                  </a:lnTo>
                  <a:lnTo>
                    <a:pt x="10036" y="152"/>
                  </a:lnTo>
                  <a:lnTo>
                    <a:pt x="9709" y="554"/>
                  </a:lnTo>
                  <a:lnTo>
                    <a:pt x="8979" y="630"/>
                  </a:lnTo>
                  <a:lnTo>
                    <a:pt x="8627" y="1007"/>
                  </a:lnTo>
                  <a:lnTo>
                    <a:pt x="8325" y="1384"/>
                  </a:lnTo>
                  <a:lnTo>
                    <a:pt x="7244" y="1812"/>
                  </a:lnTo>
                  <a:lnTo>
                    <a:pt x="7646" y="2164"/>
                  </a:lnTo>
                  <a:lnTo>
                    <a:pt x="8426" y="2491"/>
                  </a:lnTo>
                  <a:lnTo>
                    <a:pt x="8728" y="2466"/>
                  </a:lnTo>
                  <a:lnTo>
                    <a:pt x="8728" y="2466"/>
                  </a:lnTo>
                  <a:lnTo>
                    <a:pt x="8451" y="2818"/>
                  </a:lnTo>
                  <a:lnTo>
                    <a:pt x="7722" y="2893"/>
                  </a:lnTo>
                  <a:lnTo>
                    <a:pt x="7747" y="3245"/>
                  </a:lnTo>
                  <a:lnTo>
                    <a:pt x="7772" y="3622"/>
                  </a:lnTo>
                  <a:lnTo>
                    <a:pt x="7043" y="4025"/>
                  </a:lnTo>
                  <a:lnTo>
                    <a:pt x="6665" y="3698"/>
                  </a:lnTo>
                  <a:lnTo>
                    <a:pt x="5936" y="3396"/>
                  </a:lnTo>
                  <a:lnTo>
                    <a:pt x="5911" y="3044"/>
                  </a:lnTo>
                  <a:lnTo>
                    <a:pt x="5483" y="2717"/>
                  </a:lnTo>
                  <a:lnTo>
                    <a:pt x="5106" y="2365"/>
                  </a:lnTo>
                  <a:lnTo>
                    <a:pt x="4377" y="2415"/>
                  </a:lnTo>
                  <a:lnTo>
                    <a:pt x="4075" y="3170"/>
                  </a:lnTo>
                  <a:lnTo>
                    <a:pt x="3698" y="3195"/>
                  </a:lnTo>
                  <a:lnTo>
                    <a:pt x="4100" y="3547"/>
                  </a:lnTo>
                  <a:lnTo>
                    <a:pt x="4125" y="3899"/>
                  </a:lnTo>
                  <a:lnTo>
                    <a:pt x="4150" y="4251"/>
                  </a:lnTo>
                  <a:lnTo>
                    <a:pt x="3824" y="4654"/>
                  </a:lnTo>
                  <a:lnTo>
                    <a:pt x="3497" y="5056"/>
                  </a:lnTo>
                  <a:lnTo>
                    <a:pt x="3119" y="5081"/>
                  </a:lnTo>
                  <a:lnTo>
                    <a:pt x="2792" y="5458"/>
                  </a:lnTo>
                  <a:lnTo>
                    <a:pt x="3195" y="6163"/>
                  </a:lnTo>
                  <a:lnTo>
                    <a:pt x="3220" y="6515"/>
                  </a:lnTo>
                  <a:lnTo>
                    <a:pt x="3622" y="6490"/>
                  </a:lnTo>
                  <a:lnTo>
                    <a:pt x="3673" y="7194"/>
                  </a:lnTo>
                  <a:lnTo>
                    <a:pt x="4000" y="6816"/>
                  </a:lnTo>
                  <a:lnTo>
                    <a:pt x="4729" y="6766"/>
                  </a:lnTo>
                  <a:lnTo>
                    <a:pt x="5056" y="6741"/>
                  </a:lnTo>
                  <a:lnTo>
                    <a:pt x="5106" y="7068"/>
                  </a:lnTo>
                  <a:lnTo>
                    <a:pt x="4779" y="7496"/>
                  </a:lnTo>
                  <a:lnTo>
                    <a:pt x="4427" y="7521"/>
                  </a:lnTo>
                  <a:lnTo>
                    <a:pt x="3346" y="7948"/>
                  </a:lnTo>
                  <a:lnTo>
                    <a:pt x="2667" y="8753"/>
                  </a:lnTo>
                  <a:lnTo>
                    <a:pt x="1937" y="8803"/>
                  </a:lnTo>
                  <a:lnTo>
                    <a:pt x="2365" y="9105"/>
                  </a:lnTo>
                  <a:lnTo>
                    <a:pt x="1962" y="9155"/>
                  </a:lnTo>
                  <a:lnTo>
                    <a:pt x="1988" y="9533"/>
                  </a:lnTo>
                  <a:lnTo>
                    <a:pt x="931" y="9633"/>
                  </a:lnTo>
                  <a:lnTo>
                    <a:pt x="579" y="9658"/>
                  </a:lnTo>
                  <a:lnTo>
                    <a:pt x="227" y="10036"/>
                  </a:lnTo>
                  <a:lnTo>
                    <a:pt x="252" y="10388"/>
                  </a:lnTo>
                  <a:lnTo>
                    <a:pt x="629" y="10363"/>
                  </a:lnTo>
                  <a:lnTo>
                    <a:pt x="1359" y="10312"/>
                  </a:lnTo>
                  <a:lnTo>
                    <a:pt x="1761" y="10639"/>
                  </a:lnTo>
                  <a:lnTo>
                    <a:pt x="1409" y="10664"/>
                  </a:lnTo>
                  <a:lnTo>
                    <a:pt x="1007" y="10690"/>
                  </a:lnTo>
                  <a:lnTo>
                    <a:pt x="655" y="10740"/>
                  </a:lnTo>
                  <a:lnTo>
                    <a:pt x="303" y="11117"/>
                  </a:lnTo>
                  <a:lnTo>
                    <a:pt x="1" y="11520"/>
                  </a:lnTo>
                  <a:lnTo>
                    <a:pt x="353" y="11821"/>
                  </a:lnTo>
                  <a:lnTo>
                    <a:pt x="730" y="11469"/>
                  </a:lnTo>
                  <a:lnTo>
                    <a:pt x="1107" y="11771"/>
                  </a:lnTo>
                  <a:lnTo>
                    <a:pt x="780" y="12173"/>
                  </a:lnTo>
                  <a:lnTo>
                    <a:pt x="806" y="12526"/>
                  </a:lnTo>
                  <a:lnTo>
                    <a:pt x="1158" y="12500"/>
                  </a:lnTo>
                  <a:lnTo>
                    <a:pt x="1535" y="12475"/>
                  </a:lnTo>
                  <a:lnTo>
                    <a:pt x="831" y="12903"/>
                  </a:lnTo>
                  <a:lnTo>
                    <a:pt x="1937" y="12802"/>
                  </a:lnTo>
                  <a:lnTo>
                    <a:pt x="1962" y="13154"/>
                  </a:lnTo>
                  <a:lnTo>
                    <a:pt x="1988" y="13532"/>
                  </a:lnTo>
                  <a:lnTo>
                    <a:pt x="2667" y="13104"/>
                  </a:lnTo>
                  <a:lnTo>
                    <a:pt x="3019" y="13079"/>
                  </a:lnTo>
                  <a:lnTo>
                    <a:pt x="3446" y="13406"/>
                  </a:lnTo>
                  <a:lnTo>
                    <a:pt x="4176" y="13356"/>
                  </a:lnTo>
                  <a:lnTo>
                    <a:pt x="4477" y="12953"/>
                  </a:lnTo>
                  <a:lnTo>
                    <a:pt x="4880" y="13305"/>
                  </a:lnTo>
                  <a:lnTo>
                    <a:pt x="5584" y="13230"/>
                  </a:lnTo>
                  <a:lnTo>
                    <a:pt x="5559" y="12878"/>
                  </a:lnTo>
                  <a:lnTo>
                    <a:pt x="5961" y="12827"/>
                  </a:lnTo>
                  <a:lnTo>
                    <a:pt x="6263" y="12475"/>
                  </a:lnTo>
                  <a:lnTo>
                    <a:pt x="6288" y="12802"/>
                  </a:lnTo>
                  <a:lnTo>
                    <a:pt x="6691" y="12777"/>
                  </a:lnTo>
                  <a:lnTo>
                    <a:pt x="6992" y="12400"/>
                  </a:lnTo>
                  <a:lnTo>
                    <a:pt x="7370" y="12375"/>
                  </a:lnTo>
                  <a:lnTo>
                    <a:pt x="8099" y="12324"/>
                  </a:lnTo>
                  <a:lnTo>
                    <a:pt x="8828" y="12274"/>
                  </a:lnTo>
                  <a:lnTo>
                    <a:pt x="9507" y="12199"/>
                  </a:lnTo>
                  <a:lnTo>
                    <a:pt x="9935" y="12526"/>
                  </a:lnTo>
                  <a:lnTo>
                    <a:pt x="10639" y="12123"/>
                  </a:lnTo>
                  <a:lnTo>
                    <a:pt x="10941" y="11721"/>
                  </a:lnTo>
                  <a:lnTo>
                    <a:pt x="10916" y="11369"/>
                  </a:lnTo>
                  <a:lnTo>
                    <a:pt x="11318" y="11318"/>
                  </a:lnTo>
                  <a:lnTo>
                    <a:pt x="11620" y="10941"/>
                  </a:lnTo>
                  <a:lnTo>
                    <a:pt x="11595" y="10589"/>
                  </a:lnTo>
                  <a:lnTo>
                    <a:pt x="11972" y="10564"/>
                  </a:lnTo>
                  <a:lnTo>
                    <a:pt x="11947" y="10212"/>
                  </a:lnTo>
                  <a:lnTo>
                    <a:pt x="11897" y="9835"/>
                  </a:lnTo>
                  <a:lnTo>
                    <a:pt x="11872" y="9457"/>
                  </a:lnTo>
                  <a:lnTo>
                    <a:pt x="12224" y="9080"/>
                  </a:lnTo>
                  <a:lnTo>
                    <a:pt x="12198" y="8728"/>
                  </a:lnTo>
                  <a:lnTo>
                    <a:pt x="12148" y="8326"/>
                  </a:lnTo>
                  <a:lnTo>
                    <a:pt x="12475" y="7973"/>
                  </a:lnTo>
                  <a:lnTo>
                    <a:pt x="12400" y="7244"/>
                  </a:lnTo>
                  <a:lnTo>
                    <a:pt x="12375" y="6892"/>
                  </a:lnTo>
                  <a:lnTo>
                    <a:pt x="12752" y="6464"/>
                  </a:lnTo>
                  <a:lnTo>
                    <a:pt x="13054" y="6087"/>
                  </a:lnTo>
                  <a:lnTo>
                    <a:pt x="13028" y="6062"/>
                  </a:lnTo>
                  <a:lnTo>
                    <a:pt x="13330" y="5735"/>
                  </a:lnTo>
                  <a:lnTo>
                    <a:pt x="13632" y="5333"/>
                  </a:lnTo>
                  <a:lnTo>
                    <a:pt x="14034" y="5307"/>
                  </a:lnTo>
                  <a:lnTo>
                    <a:pt x="14361" y="5282"/>
                  </a:lnTo>
                  <a:lnTo>
                    <a:pt x="14311" y="4578"/>
                  </a:lnTo>
                  <a:lnTo>
                    <a:pt x="14663" y="4176"/>
                  </a:lnTo>
                  <a:lnTo>
                    <a:pt x="14713" y="4553"/>
                  </a:lnTo>
                  <a:lnTo>
                    <a:pt x="14739" y="4905"/>
                  </a:lnTo>
                  <a:lnTo>
                    <a:pt x="15066" y="4880"/>
                  </a:lnTo>
                  <a:lnTo>
                    <a:pt x="15040" y="4503"/>
                  </a:lnTo>
                  <a:lnTo>
                    <a:pt x="15015" y="4151"/>
                  </a:lnTo>
                  <a:lnTo>
                    <a:pt x="14638" y="3798"/>
                  </a:lnTo>
                  <a:lnTo>
                    <a:pt x="14286" y="4201"/>
                  </a:lnTo>
                  <a:lnTo>
                    <a:pt x="13909" y="3874"/>
                  </a:lnTo>
                  <a:lnTo>
                    <a:pt x="14236" y="3472"/>
                  </a:lnTo>
                  <a:lnTo>
                    <a:pt x="14613" y="3446"/>
                  </a:lnTo>
                  <a:lnTo>
                    <a:pt x="14588" y="3094"/>
                  </a:lnTo>
                  <a:lnTo>
                    <a:pt x="14563" y="2717"/>
                  </a:lnTo>
                  <a:lnTo>
                    <a:pt x="14110" y="2038"/>
                  </a:lnTo>
                  <a:lnTo>
                    <a:pt x="14085" y="1661"/>
                  </a:lnTo>
                  <a:lnTo>
                    <a:pt x="14060" y="1309"/>
                  </a:lnTo>
                  <a:lnTo>
                    <a:pt x="13707" y="1334"/>
                  </a:lnTo>
                  <a:lnTo>
                    <a:pt x="13330" y="1359"/>
                  </a:lnTo>
                  <a:lnTo>
                    <a:pt x="12978" y="1384"/>
                  </a:lnTo>
                  <a:lnTo>
                    <a:pt x="12953" y="1032"/>
                  </a:lnTo>
                  <a:lnTo>
                    <a:pt x="12576" y="1082"/>
                  </a:lnTo>
                  <a:lnTo>
                    <a:pt x="12249" y="1460"/>
                  </a:lnTo>
                  <a:lnTo>
                    <a:pt x="11872" y="1485"/>
                  </a:lnTo>
                  <a:lnTo>
                    <a:pt x="11519" y="1510"/>
                  </a:lnTo>
                  <a:lnTo>
                    <a:pt x="10840" y="1560"/>
                  </a:lnTo>
                  <a:lnTo>
                    <a:pt x="10866" y="1535"/>
                  </a:lnTo>
                  <a:lnTo>
                    <a:pt x="11620" y="1460"/>
                  </a:lnTo>
                  <a:lnTo>
                    <a:pt x="11947" y="1434"/>
                  </a:lnTo>
                  <a:lnTo>
                    <a:pt x="11570" y="1133"/>
                  </a:lnTo>
                  <a:lnTo>
                    <a:pt x="11922" y="1107"/>
                  </a:lnTo>
                  <a:lnTo>
                    <a:pt x="12324" y="1082"/>
                  </a:lnTo>
                  <a:lnTo>
                    <a:pt x="12626" y="680"/>
                  </a:lnTo>
                  <a:lnTo>
                    <a:pt x="12249" y="353"/>
                  </a:lnTo>
                  <a:lnTo>
                    <a:pt x="11821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958;p61">
              <a:extLst>
                <a:ext uri="{FF2B5EF4-FFF2-40B4-BE49-F238E27FC236}">
                  <a16:creationId xmlns:a16="http://schemas.microsoft.com/office/drawing/2014/main" id="{FC13FF92-735F-4955-B6B3-7559057174C5}"/>
                </a:ext>
              </a:extLst>
            </p:cNvPr>
            <p:cNvSpPr/>
            <p:nvPr/>
          </p:nvSpPr>
          <p:spPr>
            <a:xfrm>
              <a:off x="1977800" y="2900250"/>
              <a:ext cx="27075" cy="11325"/>
            </a:xfrm>
            <a:custGeom>
              <a:avLst/>
              <a:gdLst/>
              <a:ahLst/>
              <a:cxnLst/>
              <a:rect l="l" t="t" r="r" b="b"/>
              <a:pathLst>
                <a:path w="1083" h="453" extrusionOk="0">
                  <a:moveTo>
                    <a:pt x="1082" y="0"/>
                  </a:moveTo>
                  <a:lnTo>
                    <a:pt x="1" y="453"/>
                  </a:lnTo>
                  <a:lnTo>
                    <a:pt x="353" y="403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959;p61">
              <a:extLst>
                <a:ext uri="{FF2B5EF4-FFF2-40B4-BE49-F238E27FC236}">
                  <a16:creationId xmlns:a16="http://schemas.microsoft.com/office/drawing/2014/main" id="{7F685885-539A-40E4-BB3E-C95B2C858B5B}"/>
                </a:ext>
              </a:extLst>
            </p:cNvPr>
            <p:cNvSpPr/>
            <p:nvPr/>
          </p:nvSpPr>
          <p:spPr>
            <a:xfrm>
              <a:off x="3054850" y="3973525"/>
              <a:ext cx="71075" cy="133325"/>
            </a:xfrm>
            <a:custGeom>
              <a:avLst/>
              <a:gdLst/>
              <a:ahLst/>
              <a:cxnLst/>
              <a:rect l="l" t="t" r="r" b="b"/>
              <a:pathLst>
                <a:path w="2843" h="5333" extrusionOk="0">
                  <a:moveTo>
                    <a:pt x="2365" y="0"/>
                  </a:moveTo>
                  <a:lnTo>
                    <a:pt x="2289" y="101"/>
                  </a:lnTo>
                  <a:lnTo>
                    <a:pt x="1963" y="51"/>
                  </a:lnTo>
                  <a:lnTo>
                    <a:pt x="1610" y="252"/>
                  </a:lnTo>
                  <a:lnTo>
                    <a:pt x="1233" y="277"/>
                  </a:lnTo>
                  <a:lnTo>
                    <a:pt x="1057" y="352"/>
                  </a:lnTo>
                  <a:lnTo>
                    <a:pt x="906" y="629"/>
                  </a:lnTo>
                  <a:lnTo>
                    <a:pt x="529" y="805"/>
                  </a:lnTo>
                  <a:lnTo>
                    <a:pt x="252" y="1208"/>
                  </a:lnTo>
                  <a:lnTo>
                    <a:pt x="1" y="1484"/>
                  </a:lnTo>
                  <a:lnTo>
                    <a:pt x="127" y="1786"/>
                  </a:lnTo>
                  <a:lnTo>
                    <a:pt x="76" y="2188"/>
                  </a:lnTo>
                  <a:lnTo>
                    <a:pt x="177" y="2566"/>
                  </a:lnTo>
                  <a:lnTo>
                    <a:pt x="353" y="2867"/>
                  </a:lnTo>
                  <a:lnTo>
                    <a:pt x="378" y="3245"/>
                  </a:lnTo>
                  <a:lnTo>
                    <a:pt x="403" y="3370"/>
                  </a:lnTo>
                  <a:lnTo>
                    <a:pt x="177" y="3597"/>
                  </a:lnTo>
                  <a:lnTo>
                    <a:pt x="428" y="3974"/>
                  </a:lnTo>
                  <a:lnTo>
                    <a:pt x="730" y="4276"/>
                  </a:lnTo>
                  <a:lnTo>
                    <a:pt x="755" y="4628"/>
                  </a:lnTo>
                  <a:lnTo>
                    <a:pt x="1007" y="4955"/>
                  </a:lnTo>
                  <a:lnTo>
                    <a:pt x="1258" y="5005"/>
                  </a:lnTo>
                  <a:lnTo>
                    <a:pt x="1636" y="5332"/>
                  </a:lnTo>
                  <a:lnTo>
                    <a:pt x="1610" y="4955"/>
                  </a:lnTo>
                  <a:lnTo>
                    <a:pt x="1963" y="4578"/>
                  </a:lnTo>
                  <a:lnTo>
                    <a:pt x="1937" y="4226"/>
                  </a:lnTo>
                  <a:lnTo>
                    <a:pt x="2214" y="3471"/>
                  </a:lnTo>
                  <a:lnTo>
                    <a:pt x="2189" y="3094"/>
                  </a:lnTo>
                  <a:lnTo>
                    <a:pt x="2164" y="2742"/>
                  </a:lnTo>
                  <a:lnTo>
                    <a:pt x="2491" y="2364"/>
                  </a:lnTo>
                  <a:lnTo>
                    <a:pt x="2843" y="1962"/>
                  </a:lnTo>
                  <a:lnTo>
                    <a:pt x="2767" y="1233"/>
                  </a:lnTo>
                  <a:lnTo>
                    <a:pt x="2742" y="881"/>
                  </a:lnTo>
                  <a:lnTo>
                    <a:pt x="2717" y="503"/>
                  </a:lnTo>
                  <a:lnTo>
                    <a:pt x="2541" y="176"/>
                  </a:lnTo>
                  <a:lnTo>
                    <a:pt x="2365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960;p61">
              <a:extLst>
                <a:ext uri="{FF2B5EF4-FFF2-40B4-BE49-F238E27FC236}">
                  <a16:creationId xmlns:a16="http://schemas.microsoft.com/office/drawing/2014/main" id="{535DCA88-E51D-4610-860E-F15D9E0BB033}"/>
                </a:ext>
              </a:extLst>
            </p:cNvPr>
            <p:cNvSpPr/>
            <p:nvPr/>
          </p:nvSpPr>
          <p:spPr>
            <a:xfrm>
              <a:off x="3000150" y="4116250"/>
              <a:ext cx="130175" cy="222600"/>
            </a:xfrm>
            <a:custGeom>
              <a:avLst/>
              <a:gdLst/>
              <a:ahLst/>
              <a:cxnLst/>
              <a:rect l="l" t="t" r="r" b="b"/>
              <a:pathLst>
                <a:path w="5207" h="8904" extrusionOk="0">
                  <a:moveTo>
                    <a:pt x="3849" y="0"/>
                  </a:moveTo>
                  <a:lnTo>
                    <a:pt x="3522" y="378"/>
                  </a:lnTo>
                  <a:lnTo>
                    <a:pt x="3145" y="403"/>
                  </a:lnTo>
                  <a:lnTo>
                    <a:pt x="3170" y="755"/>
                  </a:lnTo>
                  <a:lnTo>
                    <a:pt x="2818" y="780"/>
                  </a:lnTo>
                  <a:lnTo>
                    <a:pt x="2465" y="805"/>
                  </a:lnTo>
                  <a:lnTo>
                    <a:pt x="2139" y="1233"/>
                  </a:lnTo>
                  <a:lnTo>
                    <a:pt x="1761" y="1258"/>
                  </a:lnTo>
                  <a:lnTo>
                    <a:pt x="1032" y="1308"/>
                  </a:lnTo>
                  <a:lnTo>
                    <a:pt x="680" y="1685"/>
                  </a:lnTo>
                  <a:lnTo>
                    <a:pt x="303" y="1384"/>
                  </a:lnTo>
                  <a:lnTo>
                    <a:pt x="328" y="1711"/>
                  </a:lnTo>
                  <a:lnTo>
                    <a:pt x="1" y="2088"/>
                  </a:lnTo>
                  <a:lnTo>
                    <a:pt x="26" y="2490"/>
                  </a:lnTo>
                  <a:lnTo>
                    <a:pt x="51" y="2817"/>
                  </a:lnTo>
                  <a:lnTo>
                    <a:pt x="479" y="3521"/>
                  </a:lnTo>
                  <a:lnTo>
                    <a:pt x="504" y="3899"/>
                  </a:lnTo>
                  <a:lnTo>
                    <a:pt x="579" y="4603"/>
                  </a:lnTo>
                  <a:lnTo>
                    <a:pt x="906" y="4578"/>
                  </a:lnTo>
                  <a:lnTo>
                    <a:pt x="1636" y="4527"/>
                  </a:lnTo>
                  <a:lnTo>
                    <a:pt x="1309" y="4905"/>
                  </a:lnTo>
                  <a:lnTo>
                    <a:pt x="982" y="5307"/>
                  </a:lnTo>
                  <a:lnTo>
                    <a:pt x="1007" y="5684"/>
                  </a:lnTo>
                  <a:lnTo>
                    <a:pt x="1032" y="6036"/>
                  </a:lnTo>
                  <a:lnTo>
                    <a:pt x="705" y="6414"/>
                  </a:lnTo>
                  <a:lnTo>
                    <a:pt x="353" y="6439"/>
                  </a:lnTo>
                  <a:lnTo>
                    <a:pt x="730" y="6766"/>
                  </a:lnTo>
                  <a:lnTo>
                    <a:pt x="428" y="7545"/>
                  </a:lnTo>
                  <a:lnTo>
                    <a:pt x="831" y="7872"/>
                  </a:lnTo>
                  <a:lnTo>
                    <a:pt x="856" y="8250"/>
                  </a:lnTo>
                  <a:lnTo>
                    <a:pt x="881" y="8577"/>
                  </a:lnTo>
                  <a:lnTo>
                    <a:pt x="1636" y="8903"/>
                  </a:lnTo>
                  <a:lnTo>
                    <a:pt x="1988" y="8853"/>
                  </a:lnTo>
                  <a:lnTo>
                    <a:pt x="2365" y="8828"/>
                  </a:lnTo>
                  <a:lnTo>
                    <a:pt x="2340" y="8476"/>
                  </a:lnTo>
                  <a:lnTo>
                    <a:pt x="2315" y="8124"/>
                  </a:lnTo>
                  <a:lnTo>
                    <a:pt x="2667" y="7721"/>
                  </a:lnTo>
                  <a:lnTo>
                    <a:pt x="3396" y="8048"/>
                  </a:lnTo>
                  <a:lnTo>
                    <a:pt x="3748" y="7998"/>
                  </a:lnTo>
                  <a:lnTo>
                    <a:pt x="4151" y="8325"/>
                  </a:lnTo>
                  <a:lnTo>
                    <a:pt x="4477" y="7948"/>
                  </a:lnTo>
                  <a:lnTo>
                    <a:pt x="4452" y="7596"/>
                  </a:lnTo>
                  <a:lnTo>
                    <a:pt x="4402" y="6841"/>
                  </a:lnTo>
                  <a:lnTo>
                    <a:pt x="4327" y="6112"/>
                  </a:lnTo>
                  <a:lnTo>
                    <a:pt x="4654" y="5382"/>
                  </a:lnTo>
                  <a:lnTo>
                    <a:pt x="4628" y="5005"/>
                  </a:lnTo>
                  <a:lnTo>
                    <a:pt x="4603" y="4653"/>
                  </a:lnTo>
                  <a:lnTo>
                    <a:pt x="4578" y="4276"/>
                  </a:lnTo>
                  <a:lnTo>
                    <a:pt x="4553" y="3924"/>
                  </a:lnTo>
                  <a:lnTo>
                    <a:pt x="4528" y="3572"/>
                  </a:lnTo>
                  <a:lnTo>
                    <a:pt x="4855" y="3547"/>
                  </a:lnTo>
                  <a:lnTo>
                    <a:pt x="5207" y="3144"/>
                  </a:lnTo>
                  <a:lnTo>
                    <a:pt x="5182" y="2817"/>
                  </a:lnTo>
                  <a:lnTo>
                    <a:pt x="4804" y="2842"/>
                  </a:lnTo>
                  <a:lnTo>
                    <a:pt x="4804" y="2842"/>
                  </a:lnTo>
                  <a:lnTo>
                    <a:pt x="5106" y="2088"/>
                  </a:lnTo>
                  <a:lnTo>
                    <a:pt x="5081" y="1685"/>
                  </a:lnTo>
                  <a:lnTo>
                    <a:pt x="4729" y="1711"/>
                  </a:lnTo>
                  <a:lnTo>
                    <a:pt x="4704" y="1358"/>
                  </a:lnTo>
                  <a:lnTo>
                    <a:pt x="4327" y="1057"/>
                  </a:lnTo>
                  <a:lnTo>
                    <a:pt x="4654" y="1032"/>
                  </a:lnTo>
                  <a:lnTo>
                    <a:pt x="4276" y="654"/>
                  </a:lnTo>
                  <a:lnTo>
                    <a:pt x="3874" y="352"/>
                  </a:lnTo>
                  <a:lnTo>
                    <a:pt x="3849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961;p61">
              <a:extLst>
                <a:ext uri="{FF2B5EF4-FFF2-40B4-BE49-F238E27FC236}">
                  <a16:creationId xmlns:a16="http://schemas.microsoft.com/office/drawing/2014/main" id="{A0E0D7A2-CD16-4E24-A624-7A928BC9BA84}"/>
                </a:ext>
              </a:extLst>
            </p:cNvPr>
            <p:cNvSpPr/>
            <p:nvPr/>
          </p:nvSpPr>
          <p:spPr>
            <a:xfrm>
              <a:off x="3332775" y="4404225"/>
              <a:ext cx="253400" cy="159725"/>
            </a:xfrm>
            <a:custGeom>
              <a:avLst/>
              <a:gdLst/>
              <a:ahLst/>
              <a:cxnLst/>
              <a:rect l="l" t="t" r="r" b="b"/>
              <a:pathLst>
                <a:path w="10136" h="6389" extrusionOk="0">
                  <a:moveTo>
                    <a:pt x="10085" y="0"/>
                  </a:moveTo>
                  <a:lnTo>
                    <a:pt x="9406" y="428"/>
                  </a:lnTo>
                  <a:lnTo>
                    <a:pt x="8677" y="478"/>
                  </a:lnTo>
                  <a:lnTo>
                    <a:pt x="8350" y="880"/>
                  </a:lnTo>
                  <a:lnTo>
                    <a:pt x="7922" y="528"/>
                  </a:lnTo>
                  <a:lnTo>
                    <a:pt x="7570" y="553"/>
                  </a:lnTo>
                  <a:lnTo>
                    <a:pt x="7218" y="956"/>
                  </a:lnTo>
                  <a:lnTo>
                    <a:pt x="6891" y="981"/>
                  </a:lnTo>
                  <a:lnTo>
                    <a:pt x="6539" y="1006"/>
                  </a:lnTo>
                  <a:lnTo>
                    <a:pt x="6162" y="1031"/>
                  </a:lnTo>
                  <a:lnTo>
                    <a:pt x="5458" y="1459"/>
                  </a:lnTo>
                  <a:lnTo>
                    <a:pt x="4728" y="1534"/>
                  </a:lnTo>
                  <a:lnTo>
                    <a:pt x="3974" y="1207"/>
                  </a:lnTo>
                  <a:lnTo>
                    <a:pt x="3219" y="905"/>
                  </a:lnTo>
                  <a:lnTo>
                    <a:pt x="2842" y="579"/>
                  </a:lnTo>
                  <a:lnTo>
                    <a:pt x="2088" y="629"/>
                  </a:lnTo>
                  <a:lnTo>
                    <a:pt x="1409" y="1056"/>
                  </a:lnTo>
                  <a:lnTo>
                    <a:pt x="1358" y="679"/>
                  </a:lnTo>
                  <a:lnTo>
                    <a:pt x="1006" y="377"/>
                  </a:lnTo>
                  <a:lnTo>
                    <a:pt x="629" y="755"/>
                  </a:lnTo>
                  <a:lnTo>
                    <a:pt x="302" y="780"/>
                  </a:lnTo>
                  <a:lnTo>
                    <a:pt x="352" y="1509"/>
                  </a:lnTo>
                  <a:lnTo>
                    <a:pt x="0" y="1911"/>
                  </a:lnTo>
                  <a:lnTo>
                    <a:pt x="25" y="2264"/>
                  </a:lnTo>
                  <a:lnTo>
                    <a:pt x="428" y="2591"/>
                  </a:lnTo>
                  <a:lnTo>
                    <a:pt x="1207" y="2917"/>
                  </a:lnTo>
                  <a:lnTo>
                    <a:pt x="1534" y="2892"/>
                  </a:lnTo>
                  <a:lnTo>
                    <a:pt x="1962" y="3194"/>
                  </a:lnTo>
                  <a:lnTo>
                    <a:pt x="3068" y="3471"/>
                  </a:lnTo>
                  <a:lnTo>
                    <a:pt x="3471" y="3823"/>
                  </a:lnTo>
                  <a:lnTo>
                    <a:pt x="3898" y="4527"/>
                  </a:lnTo>
                  <a:lnTo>
                    <a:pt x="4628" y="4452"/>
                  </a:lnTo>
                  <a:lnTo>
                    <a:pt x="4980" y="4779"/>
                  </a:lnTo>
                  <a:lnTo>
                    <a:pt x="5709" y="4728"/>
                  </a:lnTo>
                  <a:lnTo>
                    <a:pt x="6489" y="5005"/>
                  </a:lnTo>
                  <a:lnTo>
                    <a:pt x="6514" y="5382"/>
                  </a:lnTo>
                  <a:lnTo>
                    <a:pt x="6942" y="6086"/>
                  </a:lnTo>
                  <a:lnTo>
                    <a:pt x="7646" y="6388"/>
                  </a:lnTo>
                  <a:lnTo>
                    <a:pt x="8023" y="6011"/>
                  </a:lnTo>
                  <a:lnTo>
                    <a:pt x="8777" y="6288"/>
                  </a:lnTo>
                  <a:lnTo>
                    <a:pt x="8727" y="5558"/>
                  </a:lnTo>
                  <a:lnTo>
                    <a:pt x="9431" y="5156"/>
                  </a:lnTo>
                  <a:lnTo>
                    <a:pt x="9356" y="4426"/>
                  </a:lnTo>
                  <a:lnTo>
                    <a:pt x="9004" y="4452"/>
                  </a:lnTo>
                  <a:lnTo>
                    <a:pt x="9331" y="4074"/>
                  </a:lnTo>
                  <a:lnTo>
                    <a:pt x="8979" y="4125"/>
                  </a:lnTo>
                  <a:lnTo>
                    <a:pt x="8928" y="3722"/>
                  </a:lnTo>
                  <a:lnTo>
                    <a:pt x="8903" y="3370"/>
                  </a:lnTo>
                  <a:lnTo>
                    <a:pt x="9255" y="2993"/>
                  </a:lnTo>
                  <a:lnTo>
                    <a:pt x="9230" y="2616"/>
                  </a:lnTo>
                  <a:lnTo>
                    <a:pt x="9180" y="2289"/>
                  </a:lnTo>
                  <a:lnTo>
                    <a:pt x="9155" y="1886"/>
                  </a:lnTo>
                  <a:lnTo>
                    <a:pt x="9507" y="1509"/>
                  </a:lnTo>
                  <a:lnTo>
                    <a:pt x="9834" y="1484"/>
                  </a:lnTo>
                  <a:lnTo>
                    <a:pt x="10136" y="729"/>
                  </a:lnTo>
                  <a:lnTo>
                    <a:pt x="10110" y="352"/>
                  </a:lnTo>
                  <a:lnTo>
                    <a:pt x="10085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962;p61">
              <a:extLst>
                <a:ext uri="{FF2B5EF4-FFF2-40B4-BE49-F238E27FC236}">
                  <a16:creationId xmlns:a16="http://schemas.microsoft.com/office/drawing/2014/main" id="{2FCFB771-23E0-487B-B557-D371864AE0E5}"/>
                </a:ext>
              </a:extLst>
            </p:cNvPr>
            <p:cNvSpPr/>
            <p:nvPr/>
          </p:nvSpPr>
          <p:spPr>
            <a:xfrm>
              <a:off x="2353800" y="2809700"/>
              <a:ext cx="27700" cy="19525"/>
            </a:xfrm>
            <a:custGeom>
              <a:avLst/>
              <a:gdLst/>
              <a:ahLst/>
              <a:cxnLst/>
              <a:rect l="l" t="t" r="r" b="b"/>
              <a:pathLst>
                <a:path w="1108" h="781" extrusionOk="0">
                  <a:moveTo>
                    <a:pt x="680" y="1"/>
                  </a:moveTo>
                  <a:lnTo>
                    <a:pt x="327" y="26"/>
                  </a:lnTo>
                  <a:lnTo>
                    <a:pt x="1" y="76"/>
                  </a:lnTo>
                  <a:lnTo>
                    <a:pt x="51" y="780"/>
                  </a:lnTo>
                  <a:lnTo>
                    <a:pt x="403" y="755"/>
                  </a:lnTo>
                  <a:lnTo>
                    <a:pt x="730" y="705"/>
                  </a:lnTo>
                  <a:lnTo>
                    <a:pt x="1107" y="353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963;p61">
              <a:extLst>
                <a:ext uri="{FF2B5EF4-FFF2-40B4-BE49-F238E27FC236}">
                  <a16:creationId xmlns:a16="http://schemas.microsoft.com/office/drawing/2014/main" id="{60084FC4-7EEE-4A78-A489-A687682B36C8}"/>
                </a:ext>
              </a:extLst>
            </p:cNvPr>
            <p:cNvSpPr/>
            <p:nvPr/>
          </p:nvSpPr>
          <p:spPr>
            <a:xfrm>
              <a:off x="2473275" y="3109000"/>
              <a:ext cx="28300" cy="10075"/>
            </a:xfrm>
            <a:custGeom>
              <a:avLst/>
              <a:gdLst/>
              <a:ahLst/>
              <a:cxnLst/>
              <a:rect l="l" t="t" r="r" b="b"/>
              <a:pathLst>
                <a:path w="1132" h="403" extrusionOk="0">
                  <a:moveTo>
                    <a:pt x="1107" y="0"/>
                  </a:moveTo>
                  <a:lnTo>
                    <a:pt x="729" y="25"/>
                  </a:lnTo>
                  <a:lnTo>
                    <a:pt x="0" y="75"/>
                  </a:lnTo>
                  <a:lnTo>
                    <a:pt x="402" y="402"/>
                  </a:lnTo>
                  <a:lnTo>
                    <a:pt x="780" y="377"/>
                  </a:lnTo>
                  <a:lnTo>
                    <a:pt x="1132" y="352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964;p61">
              <a:extLst>
                <a:ext uri="{FF2B5EF4-FFF2-40B4-BE49-F238E27FC236}">
                  <a16:creationId xmlns:a16="http://schemas.microsoft.com/office/drawing/2014/main" id="{C96FD6CF-7538-468A-B42B-C2A4D72D4472}"/>
                </a:ext>
              </a:extLst>
            </p:cNvPr>
            <p:cNvSpPr/>
            <p:nvPr/>
          </p:nvSpPr>
          <p:spPr>
            <a:xfrm>
              <a:off x="2575750" y="2274000"/>
              <a:ext cx="20775" cy="27075"/>
            </a:xfrm>
            <a:custGeom>
              <a:avLst/>
              <a:gdLst/>
              <a:ahLst/>
              <a:cxnLst/>
              <a:rect l="l" t="t" r="r" b="b"/>
              <a:pathLst>
                <a:path w="831" h="1083" extrusionOk="0">
                  <a:moveTo>
                    <a:pt x="730" y="1"/>
                  </a:moveTo>
                  <a:lnTo>
                    <a:pt x="378" y="403"/>
                  </a:lnTo>
                  <a:lnTo>
                    <a:pt x="1" y="428"/>
                  </a:lnTo>
                  <a:lnTo>
                    <a:pt x="403" y="730"/>
                  </a:lnTo>
                  <a:lnTo>
                    <a:pt x="830" y="1082"/>
                  </a:lnTo>
                  <a:lnTo>
                    <a:pt x="830" y="1082"/>
                  </a:lnTo>
                  <a:lnTo>
                    <a:pt x="780" y="705"/>
                  </a:lnTo>
                  <a:lnTo>
                    <a:pt x="755" y="35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965;p61">
              <a:extLst>
                <a:ext uri="{FF2B5EF4-FFF2-40B4-BE49-F238E27FC236}">
                  <a16:creationId xmlns:a16="http://schemas.microsoft.com/office/drawing/2014/main" id="{4B4F4351-38A0-4671-A2D7-2BE9375A3833}"/>
                </a:ext>
              </a:extLst>
            </p:cNvPr>
            <p:cNvSpPr/>
            <p:nvPr/>
          </p:nvSpPr>
          <p:spPr>
            <a:xfrm>
              <a:off x="2696475" y="2154550"/>
              <a:ext cx="28325" cy="74200"/>
            </a:xfrm>
            <a:custGeom>
              <a:avLst/>
              <a:gdLst/>
              <a:ahLst/>
              <a:cxnLst/>
              <a:rect l="l" t="t" r="r" b="b"/>
              <a:pathLst>
                <a:path w="1133" h="2968" extrusionOk="0">
                  <a:moveTo>
                    <a:pt x="981" y="0"/>
                  </a:moveTo>
                  <a:lnTo>
                    <a:pt x="705" y="1107"/>
                  </a:lnTo>
                  <a:lnTo>
                    <a:pt x="730" y="1459"/>
                  </a:lnTo>
                  <a:lnTo>
                    <a:pt x="0" y="1534"/>
                  </a:lnTo>
                  <a:lnTo>
                    <a:pt x="25" y="1887"/>
                  </a:lnTo>
                  <a:lnTo>
                    <a:pt x="428" y="2239"/>
                  </a:lnTo>
                  <a:lnTo>
                    <a:pt x="453" y="2566"/>
                  </a:lnTo>
                  <a:lnTo>
                    <a:pt x="126" y="2968"/>
                  </a:lnTo>
                  <a:lnTo>
                    <a:pt x="830" y="2540"/>
                  </a:lnTo>
                  <a:lnTo>
                    <a:pt x="780" y="2213"/>
                  </a:lnTo>
                  <a:lnTo>
                    <a:pt x="1132" y="1811"/>
                  </a:lnTo>
                  <a:lnTo>
                    <a:pt x="1107" y="1434"/>
                  </a:lnTo>
                  <a:lnTo>
                    <a:pt x="1082" y="1082"/>
                  </a:lnTo>
                  <a:lnTo>
                    <a:pt x="1031" y="704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966;p61">
              <a:extLst>
                <a:ext uri="{FF2B5EF4-FFF2-40B4-BE49-F238E27FC236}">
                  <a16:creationId xmlns:a16="http://schemas.microsoft.com/office/drawing/2014/main" id="{02C3C56A-A5A8-4E7A-B554-BA54E3F17D7F}"/>
                </a:ext>
              </a:extLst>
            </p:cNvPr>
            <p:cNvSpPr/>
            <p:nvPr/>
          </p:nvSpPr>
          <p:spPr>
            <a:xfrm>
              <a:off x="2352550" y="2297900"/>
              <a:ext cx="60375" cy="67300"/>
            </a:xfrm>
            <a:custGeom>
              <a:avLst/>
              <a:gdLst/>
              <a:ahLst/>
              <a:cxnLst/>
              <a:rect l="l" t="t" r="r" b="b"/>
              <a:pathLst>
                <a:path w="2415" h="2692" extrusionOk="0">
                  <a:moveTo>
                    <a:pt x="2390" y="0"/>
                  </a:moveTo>
                  <a:lnTo>
                    <a:pt x="2088" y="353"/>
                  </a:lnTo>
                  <a:lnTo>
                    <a:pt x="1710" y="403"/>
                  </a:lnTo>
                  <a:lnTo>
                    <a:pt x="1006" y="453"/>
                  </a:lnTo>
                  <a:lnTo>
                    <a:pt x="1057" y="1157"/>
                  </a:lnTo>
                  <a:lnTo>
                    <a:pt x="654" y="830"/>
                  </a:lnTo>
                  <a:lnTo>
                    <a:pt x="629" y="478"/>
                  </a:lnTo>
                  <a:lnTo>
                    <a:pt x="302" y="881"/>
                  </a:lnTo>
                  <a:lnTo>
                    <a:pt x="327" y="1208"/>
                  </a:lnTo>
                  <a:lnTo>
                    <a:pt x="0" y="1987"/>
                  </a:lnTo>
                  <a:lnTo>
                    <a:pt x="25" y="2365"/>
                  </a:lnTo>
                  <a:lnTo>
                    <a:pt x="51" y="2692"/>
                  </a:lnTo>
                  <a:lnTo>
                    <a:pt x="377" y="1937"/>
                  </a:lnTo>
                  <a:lnTo>
                    <a:pt x="730" y="1585"/>
                  </a:lnTo>
                  <a:lnTo>
                    <a:pt x="1107" y="1887"/>
                  </a:lnTo>
                  <a:lnTo>
                    <a:pt x="1157" y="2289"/>
                  </a:lnTo>
                  <a:lnTo>
                    <a:pt x="1459" y="1862"/>
                  </a:lnTo>
                  <a:lnTo>
                    <a:pt x="1434" y="1509"/>
                  </a:lnTo>
                  <a:lnTo>
                    <a:pt x="1761" y="1107"/>
                  </a:lnTo>
                  <a:lnTo>
                    <a:pt x="2138" y="1057"/>
                  </a:lnTo>
                  <a:lnTo>
                    <a:pt x="2113" y="730"/>
                  </a:lnTo>
                  <a:lnTo>
                    <a:pt x="2415" y="327"/>
                  </a:lnTo>
                  <a:lnTo>
                    <a:pt x="2390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967;p61">
              <a:extLst>
                <a:ext uri="{FF2B5EF4-FFF2-40B4-BE49-F238E27FC236}">
                  <a16:creationId xmlns:a16="http://schemas.microsoft.com/office/drawing/2014/main" id="{E8B3B33A-560A-472F-821B-DEC8071F109D}"/>
                </a:ext>
              </a:extLst>
            </p:cNvPr>
            <p:cNvSpPr/>
            <p:nvPr/>
          </p:nvSpPr>
          <p:spPr>
            <a:xfrm>
              <a:off x="2374550" y="2717275"/>
              <a:ext cx="27700" cy="27700"/>
            </a:xfrm>
            <a:custGeom>
              <a:avLst/>
              <a:gdLst/>
              <a:ahLst/>
              <a:cxnLst/>
              <a:rect l="l" t="t" r="r" b="b"/>
              <a:pathLst>
                <a:path w="1108" h="1108" extrusionOk="0">
                  <a:moveTo>
                    <a:pt x="680" y="1"/>
                  </a:moveTo>
                  <a:lnTo>
                    <a:pt x="327" y="378"/>
                  </a:lnTo>
                  <a:lnTo>
                    <a:pt x="0" y="805"/>
                  </a:lnTo>
                  <a:lnTo>
                    <a:pt x="378" y="1107"/>
                  </a:lnTo>
                  <a:lnTo>
                    <a:pt x="1107" y="705"/>
                  </a:lnTo>
                  <a:lnTo>
                    <a:pt x="1082" y="30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968;p61">
              <a:extLst>
                <a:ext uri="{FF2B5EF4-FFF2-40B4-BE49-F238E27FC236}">
                  <a16:creationId xmlns:a16="http://schemas.microsoft.com/office/drawing/2014/main" id="{7CFB0A70-BEC8-4933-BB3C-A0182CDDE8AB}"/>
                </a:ext>
              </a:extLst>
            </p:cNvPr>
            <p:cNvSpPr/>
            <p:nvPr/>
          </p:nvSpPr>
          <p:spPr>
            <a:xfrm>
              <a:off x="2365125" y="2382775"/>
              <a:ext cx="18875" cy="28950"/>
            </a:xfrm>
            <a:custGeom>
              <a:avLst/>
              <a:gdLst/>
              <a:ahLst/>
              <a:cxnLst/>
              <a:rect l="l" t="t" r="r" b="b"/>
              <a:pathLst>
                <a:path w="755" h="1158" extrusionOk="0">
                  <a:moveTo>
                    <a:pt x="704" y="1"/>
                  </a:moveTo>
                  <a:lnTo>
                    <a:pt x="0" y="428"/>
                  </a:lnTo>
                  <a:lnTo>
                    <a:pt x="25" y="780"/>
                  </a:lnTo>
                  <a:lnTo>
                    <a:pt x="51" y="1158"/>
                  </a:lnTo>
                  <a:lnTo>
                    <a:pt x="755" y="705"/>
                  </a:lnTo>
                  <a:lnTo>
                    <a:pt x="730" y="378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969;p61">
              <a:extLst>
                <a:ext uri="{FF2B5EF4-FFF2-40B4-BE49-F238E27FC236}">
                  <a16:creationId xmlns:a16="http://schemas.microsoft.com/office/drawing/2014/main" id="{B8B477E6-EF09-44E6-B941-757C06398163}"/>
                </a:ext>
              </a:extLst>
            </p:cNvPr>
            <p:cNvSpPr/>
            <p:nvPr/>
          </p:nvSpPr>
          <p:spPr>
            <a:xfrm>
              <a:off x="2377075" y="2381525"/>
              <a:ext cx="25175" cy="55975"/>
            </a:xfrm>
            <a:custGeom>
              <a:avLst/>
              <a:gdLst/>
              <a:ahLst/>
              <a:cxnLst/>
              <a:rect l="l" t="t" r="r" b="b"/>
              <a:pathLst>
                <a:path w="1007" h="2239" extrusionOk="0">
                  <a:moveTo>
                    <a:pt x="956" y="0"/>
                  </a:moveTo>
                  <a:lnTo>
                    <a:pt x="654" y="403"/>
                  </a:lnTo>
                  <a:lnTo>
                    <a:pt x="277" y="755"/>
                  </a:lnTo>
                  <a:lnTo>
                    <a:pt x="0" y="1535"/>
                  </a:lnTo>
                  <a:lnTo>
                    <a:pt x="377" y="1862"/>
                  </a:lnTo>
                  <a:lnTo>
                    <a:pt x="402" y="2239"/>
                  </a:lnTo>
                  <a:lnTo>
                    <a:pt x="729" y="1459"/>
                  </a:lnTo>
                  <a:lnTo>
                    <a:pt x="704" y="1132"/>
                  </a:lnTo>
                  <a:lnTo>
                    <a:pt x="679" y="730"/>
                  </a:lnTo>
                  <a:lnTo>
                    <a:pt x="1006" y="378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970;p61">
              <a:extLst>
                <a:ext uri="{FF2B5EF4-FFF2-40B4-BE49-F238E27FC236}">
                  <a16:creationId xmlns:a16="http://schemas.microsoft.com/office/drawing/2014/main" id="{B8901FD7-9A19-484E-8BFB-ABD556B7FBC9}"/>
                </a:ext>
              </a:extLst>
            </p:cNvPr>
            <p:cNvSpPr/>
            <p:nvPr/>
          </p:nvSpPr>
          <p:spPr>
            <a:xfrm>
              <a:off x="2363225" y="2483375"/>
              <a:ext cx="9475" cy="4425"/>
            </a:xfrm>
            <a:custGeom>
              <a:avLst/>
              <a:gdLst/>
              <a:ahLst/>
              <a:cxnLst/>
              <a:rect l="l" t="t" r="r" b="b"/>
              <a:pathLst>
                <a:path w="379" h="177" extrusionOk="0">
                  <a:moveTo>
                    <a:pt x="353" y="1"/>
                  </a:moveTo>
                  <a:lnTo>
                    <a:pt x="1" y="26"/>
                  </a:lnTo>
                  <a:lnTo>
                    <a:pt x="378" y="177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971;p61">
              <a:extLst>
                <a:ext uri="{FF2B5EF4-FFF2-40B4-BE49-F238E27FC236}">
                  <a16:creationId xmlns:a16="http://schemas.microsoft.com/office/drawing/2014/main" id="{855EAEDA-6AF8-436A-8250-A2AD06D30479}"/>
                </a:ext>
              </a:extLst>
            </p:cNvPr>
            <p:cNvSpPr/>
            <p:nvPr/>
          </p:nvSpPr>
          <p:spPr>
            <a:xfrm>
              <a:off x="2201025" y="3098925"/>
              <a:ext cx="17625" cy="1275"/>
            </a:xfrm>
            <a:custGeom>
              <a:avLst/>
              <a:gdLst/>
              <a:ahLst/>
              <a:cxnLst/>
              <a:rect l="l" t="t" r="r" b="b"/>
              <a:pathLst>
                <a:path w="705" h="51" extrusionOk="0">
                  <a:moveTo>
                    <a:pt x="352" y="26"/>
                  </a:moveTo>
                  <a:lnTo>
                    <a:pt x="0" y="51"/>
                  </a:lnTo>
                  <a:lnTo>
                    <a:pt x="704" y="1"/>
                  </a:lnTo>
                  <a:lnTo>
                    <a:pt x="352" y="26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972;p61">
              <a:extLst>
                <a:ext uri="{FF2B5EF4-FFF2-40B4-BE49-F238E27FC236}">
                  <a16:creationId xmlns:a16="http://schemas.microsoft.com/office/drawing/2014/main" id="{77FC39A5-7692-4907-8ECC-CD6B5B843911}"/>
                </a:ext>
              </a:extLst>
            </p:cNvPr>
            <p:cNvSpPr/>
            <p:nvPr/>
          </p:nvSpPr>
          <p:spPr>
            <a:xfrm>
              <a:off x="2457550" y="2760650"/>
              <a:ext cx="8825" cy="9475"/>
            </a:xfrm>
            <a:custGeom>
              <a:avLst/>
              <a:gdLst/>
              <a:ahLst/>
              <a:cxnLst/>
              <a:rect l="l" t="t" r="r" b="b"/>
              <a:pathLst>
                <a:path w="353" h="379" extrusionOk="0">
                  <a:moveTo>
                    <a:pt x="327" y="1"/>
                  </a:moveTo>
                  <a:lnTo>
                    <a:pt x="0" y="378"/>
                  </a:lnTo>
                  <a:lnTo>
                    <a:pt x="0" y="378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973;p61">
              <a:extLst>
                <a:ext uri="{FF2B5EF4-FFF2-40B4-BE49-F238E27FC236}">
                  <a16:creationId xmlns:a16="http://schemas.microsoft.com/office/drawing/2014/main" id="{12B0D090-4D94-4DD9-8795-A1F015439F53}"/>
                </a:ext>
              </a:extLst>
            </p:cNvPr>
            <p:cNvSpPr/>
            <p:nvPr/>
          </p:nvSpPr>
          <p:spPr>
            <a:xfrm>
              <a:off x="2218625" y="2316125"/>
              <a:ext cx="501775" cy="806725"/>
            </a:xfrm>
            <a:custGeom>
              <a:avLst/>
              <a:gdLst/>
              <a:ahLst/>
              <a:cxnLst/>
              <a:rect l="l" t="t" r="r" b="b"/>
              <a:pathLst>
                <a:path w="20071" h="32269" extrusionOk="0">
                  <a:moveTo>
                    <a:pt x="11016" y="1"/>
                  </a:moveTo>
                  <a:lnTo>
                    <a:pt x="10664" y="26"/>
                  </a:lnTo>
                  <a:lnTo>
                    <a:pt x="10689" y="378"/>
                  </a:lnTo>
                  <a:lnTo>
                    <a:pt x="10362" y="1133"/>
                  </a:lnTo>
                  <a:lnTo>
                    <a:pt x="10362" y="1133"/>
                  </a:lnTo>
                  <a:lnTo>
                    <a:pt x="10739" y="1107"/>
                  </a:lnTo>
                  <a:lnTo>
                    <a:pt x="10387" y="1535"/>
                  </a:lnTo>
                  <a:lnTo>
                    <a:pt x="9633" y="1208"/>
                  </a:lnTo>
                  <a:lnTo>
                    <a:pt x="10010" y="1560"/>
                  </a:lnTo>
                  <a:lnTo>
                    <a:pt x="9658" y="1585"/>
                  </a:lnTo>
                  <a:lnTo>
                    <a:pt x="9306" y="1937"/>
                  </a:lnTo>
                  <a:lnTo>
                    <a:pt x="9708" y="2264"/>
                  </a:lnTo>
                  <a:lnTo>
                    <a:pt x="9733" y="2667"/>
                  </a:lnTo>
                  <a:lnTo>
                    <a:pt x="9759" y="3019"/>
                  </a:lnTo>
                  <a:lnTo>
                    <a:pt x="9381" y="2692"/>
                  </a:lnTo>
                  <a:lnTo>
                    <a:pt x="9029" y="2717"/>
                  </a:lnTo>
                  <a:lnTo>
                    <a:pt x="9004" y="2340"/>
                  </a:lnTo>
                  <a:lnTo>
                    <a:pt x="8627" y="2365"/>
                  </a:lnTo>
                  <a:lnTo>
                    <a:pt x="8275" y="2390"/>
                  </a:lnTo>
                  <a:lnTo>
                    <a:pt x="7923" y="2818"/>
                  </a:lnTo>
                  <a:lnTo>
                    <a:pt x="7948" y="3170"/>
                  </a:lnTo>
                  <a:lnTo>
                    <a:pt x="7998" y="3522"/>
                  </a:lnTo>
                  <a:lnTo>
                    <a:pt x="8023" y="3899"/>
                  </a:lnTo>
                  <a:lnTo>
                    <a:pt x="8400" y="4201"/>
                  </a:lnTo>
                  <a:lnTo>
                    <a:pt x="8451" y="4578"/>
                  </a:lnTo>
                  <a:lnTo>
                    <a:pt x="7721" y="4628"/>
                  </a:lnTo>
                  <a:lnTo>
                    <a:pt x="7747" y="4981"/>
                  </a:lnTo>
                  <a:lnTo>
                    <a:pt x="7797" y="5358"/>
                  </a:lnTo>
                  <a:lnTo>
                    <a:pt x="7394" y="5383"/>
                  </a:lnTo>
                  <a:lnTo>
                    <a:pt x="7093" y="5785"/>
                  </a:lnTo>
                  <a:lnTo>
                    <a:pt x="7118" y="6137"/>
                  </a:lnTo>
                  <a:lnTo>
                    <a:pt x="7143" y="6515"/>
                  </a:lnTo>
                  <a:lnTo>
                    <a:pt x="6439" y="6917"/>
                  </a:lnTo>
                  <a:lnTo>
                    <a:pt x="6564" y="7018"/>
                  </a:lnTo>
                  <a:lnTo>
                    <a:pt x="6564" y="7018"/>
                  </a:lnTo>
                  <a:lnTo>
                    <a:pt x="6162" y="6867"/>
                  </a:lnTo>
                  <a:lnTo>
                    <a:pt x="6162" y="6867"/>
                  </a:lnTo>
                  <a:lnTo>
                    <a:pt x="6187" y="7068"/>
                  </a:lnTo>
                  <a:lnTo>
                    <a:pt x="5835" y="7470"/>
                  </a:lnTo>
                  <a:lnTo>
                    <a:pt x="6212" y="7445"/>
                  </a:lnTo>
                  <a:lnTo>
                    <a:pt x="6590" y="7420"/>
                  </a:lnTo>
                  <a:lnTo>
                    <a:pt x="6564" y="7018"/>
                  </a:lnTo>
                  <a:lnTo>
                    <a:pt x="6841" y="7244"/>
                  </a:lnTo>
                  <a:lnTo>
                    <a:pt x="7218" y="7596"/>
                  </a:lnTo>
                  <a:lnTo>
                    <a:pt x="7520" y="6842"/>
                  </a:lnTo>
                  <a:lnTo>
                    <a:pt x="7897" y="6791"/>
                  </a:lnTo>
                  <a:lnTo>
                    <a:pt x="8224" y="6439"/>
                  </a:lnTo>
                  <a:lnTo>
                    <a:pt x="8576" y="6389"/>
                  </a:lnTo>
                  <a:lnTo>
                    <a:pt x="8250" y="6766"/>
                  </a:lnTo>
                  <a:lnTo>
                    <a:pt x="7923" y="7169"/>
                  </a:lnTo>
                  <a:lnTo>
                    <a:pt x="7570" y="7571"/>
                  </a:lnTo>
                  <a:lnTo>
                    <a:pt x="7570" y="7571"/>
                  </a:lnTo>
                  <a:lnTo>
                    <a:pt x="7973" y="7521"/>
                  </a:lnTo>
                  <a:lnTo>
                    <a:pt x="7998" y="7898"/>
                  </a:lnTo>
                  <a:lnTo>
                    <a:pt x="7596" y="7923"/>
                  </a:lnTo>
                  <a:lnTo>
                    <a:pt x="7269" y="7948"/>
                  </a:lnTo>
                  <a:lnTo>
                    <a:pt x="6917" y="8325"/>
                  </a:lnTo>
                  <a:lnTo>
                    <a:pt x="6615" y="9055"/>
                  </a:lnTo>
                  <a:lnTo>
                    <a:pt x="6640" y="9457"/>
                  </a:lnTo>
                  <a:lnTo>
                    <a:pt x="6665" y="9809"/>
                  </a:lnTo>
                  <a:lnTo>
                    <a:pt x="7017" y="9432"/>
                  </a:lnTo>
                  <a:lnTo>
                    <a:pt x="7319" y="8678"/>
                  </a:lnTo>
                  <a:lnTo>
                    <a:pt x="7671" y="8652"/>
                  </a:lnTo>
                  <a:lnTo>
                    <a:pt x="8073" y="8954"/>
                  </a:lnTo>
                  <a:lnTo>
                    <a:pt x="8099" y="9331"/>
                  </a:lnTo>
                  <a:lnTo>
                    <a:pt x="7747" y="9709"/>
                  </a:lnTo>
                  <a:lnTo>
                    <a:pt x="7394" y="9734"/>
                  </a:lnTo>
                  <a:lnTo>
                    <a:pt x="7420" y="10111"/>
                  </a:lnTo>
                  <a:lnTo>
                    <a:pt x="7772" y="10086"/>
                  </a:lnTo>
                  <a:lnTo>
                    <a:pt x="8149" y="10036"/>
                  </a:lnTo>
                  <a:lnTo>
                    <a:pt x="8526" y="10413"/>
                  </a:lnTo>
                  <a:lnTo>
                    <a:pt x="8903" y="10388"/>
                  </a:lnTo>
                  <a:lnTo>
                    <a:pt x="8929" y="10715"/>
                  </a:lnTo>
                  <a:lnTo>
                    <a:pt x="8576" y="10740"/>
                  </a:lnTo>
                  <a:lnTo>
                    <a:pt x="8602" y="11117"/>
                  </a:lnTo>
                  <a:lnTo>
                    <a:pt x="8275" y="11494"/>
                  </a:lnTo>
                  <a:lnTo>
                    <a:pt x="7923" y="11897"/>
                  </a:lnTo>
                  <a:lnTo>
                    <a:pt x="7596" y="12274"/>
                  </a:lnTo>
                  <a:lnTo>
                    <a:pt x="7244" y="12299"/>
                  </a:lnTo>
                  <a:lnTo>
                    <a:pt x="7269" y="12676"/>
                  </a:lnTo>
                  <a:lnTo>
                    <a:pt x="6917" y="13054"/>
                  </a:lnTo>
                  <a:lnTo>
                    <a:pt x="6564" y="13079"/>
                  </a:lnTo>
                  <a:lnTo>
                    <a:pt x="6590" y="13456"/>
                  </a:lnTo>
                  <a:lnTo>
                    <a:pt x="6212" y="13506"/>
                  </a:lnTo>
                  <a:lnTo>
                    <a:pt x="6263" y="13833"/>
                  </a:lnTo>
                  <a:lnTo>
                    <a:pt x="6313" y="14563"/>
                  </a:lnTo>
                  <a:lnTo>
                    <a:pt x="6338" y="14940"/>
                  </a:lnTo>
                  <a:lnTo>
                    <a:pt x="6715" y="14915"/>
                  </a:lnTo>
                  <a:lnTo>
                    <a:pt x="6665" y="14538"/>
                  </a:lnTo>
                  <a:lnTo>
                    <a:pt x="6640" y="14185"/>
                  </a:lnTo>
                  <a:lnTo>
                    <a:pt x="7017" y="14135"/>
                  </a:lnTo>
                  <a:lnTo>
                    <a:pt x="7420" y="14487"/>
                  </a:lnTo>
                  <a:lnTo>
                    <a:pt x="7445" y="14839"/>
                  </a:lnTo>
                  <a:lnTo>
                    <a:pt x="7822" y="15191"/>
                  </a:lnTo>
                  <a:lnTo>
                    <a:pt x="7797" y="14814"/>
                  </a:lnTo>
                  <a:lnTo>
                    <a:pt x="7772" y="14462"/>
                  </a:lnTo>
                  <a:lnTo>
                    <a:pt x="8099" y="14060"/>
                  </a:lnTo>
                  <a:lnTo>
                    <a:pt x="8501" y="14387"/>
                  </a:lnTo>
                  <a:lnTo>
                    <a:pt x="8526" y="14764"/>
                  </a:lnTo>
                  <a:lnTo>
                    <a:pt x="9230" y="14336"/>
                  </a:lnTo>
                  <a:lnTo>
                    <a:pt x="9256" y="14714"/>
                  </a:lnTo>
                  <a:lnTo>
                    <a:pt x="9608" y="14663"/>
                  </a:lnTo>
                  <a:lnTo>
                    <a:pt x="9582" y="14311"/>
                  </a:lnTo>
                  <a:lnTo>
                    <a:pt x="9960" y="14286"/>
                  </a:lnTo>
                  <a:lnTo>
                    <a:pt x="10337" y="14613"/>
                  </a:lnTo>
                  <a:lnTo>
                    <a:pt x="10689" y="14588"/>
                  </a:lnTo>
                  <a:lnTo>
                    <a:pt x="11041" y="14185"/>
                  </a:lnTo>
                  <a:lnTo>
                    <a:pt x="11041" y="14437"/>
                  </a:lnTo>
                  <a:lnTo>
                    <a:pt x="10739" y="14839"/>
                  </a:lnTo>
                  <a:lnTo>
                    <a:pt x="10362" y="14864"/>
                  </a:lnTo>
                  <a:lnTo>
                    <a:pt x="10387" y="15191"/>
                  </a:lnTo>
                  <a:lnTo>
                    <a:pt x="10035" y="14890"/>
                  </a:lnTo>
                  <a:lnTo>
                    <a:pt x="9683" y="15267"/>
                  </a:lnTo>
                  <a:lnTo>
                    <a:pt x="9356" y="15644"/>
                  </a:lnTo>
                  <a:lnTo>
                    <a:pt x="9381" y="15996"/>
                  </a:lnTo>
                  <a:lnTo>
                    <a:pt x="9432" y="16751"/>
                  </a:lnTo>
                  <a:lnTo>
                    <a:pt x="9457" y="17103"/>
                  </a:lnTo>
                  <a:lnTo>
                    <a:pt x="9859" y="17430"/>
                  </a:lnTo>
                  <a:lnTo>
                    <a:pt x="10236" y="17405"/>
                  </a:lnTo>
                  <a:lnTo>
                    <a:pt x="10236" y="17405"/>
                  </a:lnTo>
                  <a:lnTo>
                    <a:pt x="9909" y="17782"/>
                  </a:lnTo>
                  <a:lnTo>
                    <a:pt x="10262" y="17757"/>
                  </a:lnTo>
                  <a:lnTo>
                    <a:pt x="10991" y="18059"/>
                  </a:lnTo>
                  <a:lnTo>
                    <a:pt x="11016" y="18411"/>
                  </a:lnTo>
                  <a:lnTo>
                    <a:pt x="10312" y="18486"/>
                  </a:lnTo>
                  <a:lnTo>
                    <a:pt x="10337" y="18838"/>
                  </a:lnTo>
                  <a:lnTo>
                    <a:pt x="9985" y="18863"/>
                  </a:lnTo>
                  <a:lnTo>
                    <a:pt x="10010" y="19241"/>
                  </a:lnTo>
                  <a:lnTo>
                    <a:pt x="10035" y="19618"/>
                  </a:lnTo>
                  <a:lnTo>
                    <a:pt x="9658" y="19643"/>
                  </a:lnTo>
                  <a:lnTo>
                    <a:pt x="9331" y="20045"/>
                  </a:lnTo>
                  <a:lnTo>
                    <a:pt x="9356" y="20372"/>
                  </a:lnTo>
                  <a:lnTo>
                    <a:pt x="9708" y="20347"/>
                  </a:lnTo>
                  <a:lnTo>
                    <a:pt x="9759" y="20724"/>
                  </a:lnTo>
                  <a:lnTo>
                    <a:pt x="9784" y="21051"/>
                  </a:lnTo>
                  <a:lnTo>
                    <a:pt x="10136" y="21026"/>
                  </a:lnTo>
                  <a:lnTo>
                    <a:pt x="9809" y="21454"/>
                  </a:lnTo>
                  <a:lnTo>
                    <a:pt x="9432" y="21479"/>
                  </a:lnTo>
                  <a:lnTo>
                    <a:pt x="9406" y="21077"/>
                  </a:lnTo>
                  <a:lnTo>
                    <a:pt x="9105" y="21454"/>
                  </a:lnTo>
                  <a:lnTo>
                    <a:pt x="8803" y="21202"/>
                  </a:lnTo>
                  <a:lnTo>
                    <a:pt x="8778" y="20850"/>
                  </a:lnTo>
                  <a:lnTo>
                    <a:pt x="8426" y="20875"/>
                  </a:lnTo>
                  <a:lnTo>
                    <a:pt x="8073" y="20901"/>
                  </a:lnTo>
                  <a:lnTo>
                    <a:pt x="8048" y="20548"/>
                  </a:lnTo>
                  <a:lnTo>
                    <a:pt x="6967" y="20976"/>
                  </a:lnTo>
                  <a:lnTo>
                    <a:pt x="6590" y="21001"/>
                  </a:lnTo>
                  <a:lnTo>
                    <a:pt x="6263" y="21404"/>
                  </a:lnTo>
                  <a:lnTo>
                    <a:pt x="5558" y="21454"/>
                  </a:lnTo>
                  <a:lnTo>
                    <a:pt x="5231" y="21856"/>
                  </a:lnTo>
                  <a:lnTo>
                    <a:pt x="4854" y="21881"/>
                  </a:lnTo>
                  <a:lnTo>
                    <a:pt x="4879" y="22259"/>
                  </a:lnTo>
                  <a:lnTo>
                    <a:pt x="5257" y="22233"/>
                  </a:lnTo>
                  <a:lnTo>
                    <a:pt x="5584" y="21831"/>
                  </a:lnTo>
                  <a:lnTo>
                    <a:pt x="6011" y="22158"/>
                  </a:lnTo>
                  <a:lnTo>
                    <a:pt x="6288" y="21781"/>
                  </a:lnTo>
                  <a:lnTo>
                    <a:pt x="6665" y="21756"/>
                  </a:lnTo>
                  <a:lnTo>
                    <a:pt x="6690" y="22108"/>
                  </a:lnTo>
                  <a:lnTo>
                    <a:pt x="6338" y="22485"/>
                  </a:lnTo>
                  <a:lnTo>
                    <a:pt x="6388" y="22862"/>
                  </a:lnTo>
                  <a:lnTo>
                    <a:pt x="6414" y="23214"/>
                  </a:lnTo>
                  <a:lnTo>
                    <a:pt x="6087" y="23239"/>
                  </a:lnTo>
                  <a:lnTo>
                    <a:pt x="6439" y="23592"/>
                  </a:lnTo>
                  <a:lnTo>
                    <a:pt x="6137" y="23969"/>
                  </a:lnTo>
                  <a:lnTo>
                    <a:pt x="5760" y="24019"/>
                  </a:lnTo>
                  <a:lnTo>
                    <a:pt x="5433" y="24371"/>
                  </a:lnTo>
                  <a:lnTo>
                    <a:pt x="5081" y="24799"/>
                  </a:lnTo>
                  <a:lnTo>
                    <a:pt x="4678" y="24447"/>
                  </a:lnTo>
                  <a:lnTo>
                    <a:pt x="4351" y="24849"/>
                  </a:lnTo>
                  <a:lnTo>
                    <a:pt x="3999" y="24874"/>
                  </a:lnTo>
                  <a:lnTo>
                    <a:pt x="3647" y="24925"/>
                  </a:lnTo>
                  <a:lnTo>
                    <a:pt x="3270" y="24950"/>
                  </a:lnTo>
                  <a:lnTo>
                    <a:pt x="2867" y="24572"/>
                  </a:lnTo>
                  <a:lnTo>
                    <a:pt x="2540" y="25000"/>
                  </a:lnTo>
                  <a:lnTo>
                    <a:pt x="2566" y="25352"/>
                  </a:lnTo>
                  <a:lnTo>
                    <a:pt x="2239" y="25729"/>
                  </a:lnTo>
                  <a:lnTo>
                    <a:pt x="2968" y="25679"/>
                  </a:lnTo>
                  <a:lnTo>
                    <a:pt x="3345" y="25654"/>
                  </a:lnTo>
                  <a:lnTo>
                    <a:pt x="3370" y="25981"/>
                  </a:lnTo>
                  <a:lnTo>
                    <a:pt x="2993" y="26031"/>
                  </a:lnTo>
                  <a:lnTo>
                    <a:pt x="3018" y="26383"/>
                  </a:lnTo>
                  <a:lnTo>
                    <a:pt x="3748" y="26333"/>
                  </a:lnTo>
                  <a:lnTo>
                    <a:pt x="4100" y="25931"/>
                  </a:lnTo>
                  <a:lnTo>
                    <a:pt x="4427" y="25905"/>
                  </a:lnTo>
                  <a:lnTo>
                    <a:pt x="4804" y="25880"/>
                  </a:lnTo>
                  <a:lnTo>
                    <a:pt x="4829" y="26232"/>
                  </a:lnTo>
                  <a:lnTo>
                    <a:pt x="4854" y="26635"/>
                  </a:lnTo>
                  <a:lnTo>
                    <a:pt x="4879" y="26987"/>
                  </a:lnTo>
                  <a:lnTo>
                    <a:pt x="5634" y="26911"/>
                  </a:lnTo>
                  <a:lnTo>
                    <a:pt x="5986" y="26886"/>
                  </a:lnTo>
                  <a:lnTo>
                    <a:pt x="5659" y="27314"/>
                  </a:lnTo>
                  <a:lnTo>
                    <a:pt x="6036" y="27616"/>
                  </a:lnTo>
                  <a:lnTo>
                    <a:pt x="6464" y="27943"/>
                  </a:lnTo>
                  <a:lnTo>
                    <a:pt x="6791" y="27917"/>
                  </a:lnTo>
                  <a:lnTo>
                    <a:pt x="7520" y="27842"/>
                  </a:lnTo>
                  <a:lnTo>
                    <a:pt x="7872" y="27817"/>
                  </a:lnTo>
                  <a:lnTo>
                    <a:pt x="8224" y="27440"/>
                  </a:lnTo>
                  <a:lnTo>
                    <a:pt x="8224" y="27364"/>
                  </a:lnTo>
                  <a:lnTo>
                    <a:pt x="8828" y="27314"/>
                  </a:lnTo>
                  <a:lnTo>
                    <a:pt x="9155" y="27289"/>
                  </a:lnTo>
                  <a:lnTo>
                    <a:pt x="8853" y="27691"/>
                  </a:lnTo>
                  <a:lnTo>
                    <a:pt x="8526" y="28093"/>
                  </a:lnTo>
                  <a:lnTo>
                    <a:pt x="8149" y="28119"/>
                  </a:lnTo>
                  <a:lnTo>
                    <a:pt x="7797" y="28144"/>
                  </a:lnTo>
                  <a:lnTo>
                    <a:pt x="7445" y="28521"/>
                  </a:lnTo>
                  <a:lnTo>
                    <a:pt x="7470" y="28873"/>
                  </a:lnTo>
                  <a:lnTo>
                    <a:pt x="7118" y="28923"/>
                  </a:lnTo>
                  <a:lnTo>
                    <a:pt x="6388" y="28974"/>
                  </a:lnTo>
                  <a:lnTo>
                    <a:pt x="6036" y="28999"/>
                  </a:lnTo>
                  <a:lnTo>
                    <a:pt x="5659" y="29024"/>
                  </a:lnTo>
                  <a:lnTo>
                    <a:pt x="5282" y="28697"/>
                  </a:lnTo>
                  <a:lnTo>
                    <a:pt x="4905" y="28722"/>
                  </a:lnTo>
                  <a:lnTo>
                    <a:pt x="4879" y="28370"/>
                  </a:lnTo>
                  <a:lnTo>
                    <a:pt x="4502" y="28420"/>
                  </a:lnTo>
                  <a:lnTo>
                    <a:pt x="4175" y="28446"/>
                  </a:lnTo>
                  <a:lnTo>
                    <a:pt x="3798" y="28471"/>
                  </a:lnTo>
                  <a:lnTo>
                    <a:pt x="4200" y="28772"/>
                  </a:lnTo>
                  <a:lnTo>
                    <a:pt x="3873" y="29175"/>
                  </a:lnTo>
                  <a:lnTo>
                    <a:pt x="3471" y="28848"/>
                  </a:lnTo>
                  <a:lnTo>
                    <a:pt x="3094" y="28873"/>
                  </a:lnTo>
                  <a:lnTo>
                    <a:pt x="3119" y="29225"/>
                  </a:lnTo>
                  <a:lnTo>
                    <a:pt x="2817" y="29980"/>
                  </a:lnTo>
                  <a:lnTo>
                    <a:pt x="2088" y="30030"/>
                  </a:lnTo>
                  <a:lnTo>
                    <a:pt x="1031" y="30508"/>
                  </a:lnTo>
                  <a:lnTo>
                    <a:pt x="1057" y="30860"/>
                  </a:lnTo>
                  <a:lnTo>
                    <a:pt x="704" y="30885"/>
                  </a:lnTo>
                  <a:lnTo>
                    <a:pt x="0" y="31313"/>
                  </a:lnTo>
                  <a:lnTo>
                    <a:pt x="51" y="32042"/>
                  </a:lnTo>
                  <a:lnTo>
                    <a:pt x="428" y="32017"/>
                  </a:lnTo>
                  <a:lnTo>
                    <a:pt x="780" y="31967"/>
                  </a:lnTo>
                  <a:lnTo>
                    <a:pt x="755" y="31614"/>
                  </a:lnTo>
                  <a:lnTo>
                    <a:pt x="1132" y="31589"/>
                  </a:lnTo>
                  <a:lnTo>
                    <a:pt x="1157" y="31941"/>
                  </a:lnTo>
                  <a:lnTo>
                    <a:pt x="1484" y="31564"/>
                  </a:lnTo>
                  <a:lnTo>
                    <a:pt x="2163" y="31137"/>
                  </a:lnTo>
                  <a:lnTo>
                    <a:pt x="2943" y="31438"/>
                  </a:lnTo>
                  <a:lnTo>
                    <a:pt x="3672" y="31388"/>
                  </a:lnTo>
                  <a:lnTo>
                    <a:pt x="3697" y="31740"/>
                  </a:lnTo>
                  <a:lnTo>
                    <a:pt x="4100" y="32092"/>
                  </a:lnTo>
                  <a:lnTo>
                    <a:pt x="4804" y="32017"/>
                  </a:lnTo>
                  <a:lnTo>
                    <a:pt x="5131" y="31640"/>
                  </a:lnTo>
                  <a:lnTo>
                    <a:pt x="5106" y="31262"/>
                  </a:lnTo>
                  <a:lnTo>
                    <a:pt x="5081" y="30885"/>
                  </a:lnTo>
                  <a:lnTo>
                    <a:pt x="5408" y="30508"/>
                  </a:lnTo>
                  <a:lnTo>
                    <a:pt x="5810" y="30835"/>
                  </a:lnTo>
                  <a:lnTo>
                    <a:pt x="6187" y="30810"/>
                  </a:lnTo>
                  <a:lnTo>
                    <a:pt x="6539" y="30784"/>
                  </a:lnTo>
                  <a:lnTo>
                    <a:pt x="6891" y="30759"/>
                  </a:lnTo>
                  <a:lnTo>
                    <a:pt x="7244" y="30734"/>
                  </a:lnTo>
                  <a:lnTo>
                    <a:pt x="7646" y="31061"/>
                  </a:lnTo>
                  <a:lnTo>
                    <a:pt x="8048" y="31388"/>
                  </a:lnTo>
                  <a:lnTo>
                    <a:pt x="8073" y="31765"/>
                  </a:lnTo>
                  <a:lnTo>
                    <a:pt x="8451" y="31740"/>
                  </a:lnTo>
                  <a:lnTo>
                    <a:pt x="8778" y="31338"/>
                  </a:lnTo>
                  <a:lnTo>
                    <a:pt x="9482" y="31287"/>
                  </a:lnTo>
                  <a:lnTo>
                    <a:pt x="9884" y="31614"/>
                  </a:lnTo>
                  <a:lnTo>
                    <a:pt x="10614" y="31564"/>
                  </a:lnTo>
                  <a:lnTo>
                    <a:pt x="10588" y="31187"/>
                  </a:lnTo>
                  <a:lnTo>
                    <a:pt x="10915" y="30810"/>
                  </a:lnTo>
                  <a:lnTo>
                    <a:pt x="11318" y="31137"/>
                  </a:lnTo>
                  <a:lnTo>
                    <a:pt x="11695" y="31464"/>
                  </a:lnTo>
                  <a:lnTo>
                    <a:pt x="12047" y="31438"/>
                  </a:lnTo>
                  <a:lnTo>
                    <a:pt x="12424" y="31413"/>
                  </a:lnTo>
                  <a:lnTo>
                    <a:pt x="12450" y="31765"/>
                  </a:lnTo>
                  <a:lnTo>
                    <a:pt x="13179" y="31690"/>
                  </a:lnTo>
                  <a:lnTo>
                    <a:pt x="13556" y="31665"/>
                  </a:lnTo>
                  <a:lnTo>
                    <a:pt x="13908" y="31640"/>
                  </a:lnTo>
                  <a:lnTo>
                    <a:pt x="14260" y="31614"/>
                  </a:lnTo>
                  <a:lnTo>
                    <a:pt x="14663" y="31941"/>
                  </a:lnTo>
                  <a:lnTo>
                    <a:pt x="15015" y="31916"/>
                  </a:lnTo>
                  <a:lnTo>
                    <a:pt x="15417" y="32268"/>
                  </a:lnTo>
                  <a:lnTo>
                    <a:pt x="16121" y="31841"/>
                  </a:lnTo>
                  <a:lnTo>
                    <a:pt x="16499" y="31816"/>
                  </a:lnTo>
                  <a:lnTo>
                    <a:pt x="16851" y="32143"/>
                  </a:lnTo>
                  <a:lnTo>
                    <a:pt x="17203" y="31740"/>
                  </a:lnTo>
                  <a:lnTo>
                    <a:pt x="17530" y="31363"/>
                  </a:lnTo>
                  <a:lnTo>
                    <a:pt x="17932" y="31313"/>
                  </a:lnTo>
                  <a:lnTo>
                    <a:pt x="18234" y="30961"/>
                  </a:lnTo>
                  <a:lnTo>
                    <a:pt x="18586" y="30558"/>
                  </a:lnTo>
                  <a:lnTo>
                    <a:pt x="18184" y="30231"/>
                  </a:lnTo>
                  <a:lnTo>
                    <a:pt x="17832" y="30256"/>
                  </a:lnTo>
                  <a:lnTo>
                    <a:pt x="17480" y="30659"/>
                  </a:lnTo>
                  <a:lnTo>
                    <a:pt x="17077" y="30307"/>
                  </a:lnTo>
                  <a:lnTo>
                    <a:pt x="16700" y="30332"/>
                  </a:lnTo>
                  <a:lnTo>
                    <a:pt x="16348" y="30005"/>
                  </a:lnTo>
                  <a:lnTo>
                    <a:pt x="15945" y="29653"/>
                  </a:lnTo>
                  <a:lnTo>
                    <a:pt x="15920" y="29326"/>
                  </a:lnTo>
                  <a:lnTo>
                    <a:pt x="16298" y="29301"/>
                  </a:lnTo>
                  <a:lnTo>
                    <a:pt x="16624" y="29250"/>
                  </a:lnTo>
                  <a:lnTo>
                    <a:pt x="17027" y="29577"/>
                  </a:lnTo>
                  <a:lnTo>
                    <a:pt x="17354" y="29200"/>
                  </a:lnTo>
                  <a:lnTo>
                    <a:pt x="17329" y="28823"/>
                  </a:lnTo>
                  <a:lnTo>
                    <a:pt x="16951" y="28848"/>
                  </a:lnTo>
                  <a:lnTo>
                    <a:pt x="16951" y="28848"/>
                  </a:lnTo>
                  <a:lnTo>
                    <a:pt x="17304" y="28496"/>
                  </a:lnTo>
                  <a:lnTo>
                    <a:pt x="17706" y="28471"/>
                  </a:lnTo>
                  <a:lnTo>
                    <a:pt x="18033" y="28446"/>
                  </a:lnTo>
                  <a:lnTo>
                    <a:pt x="18410" y="28420"/>
                  </a:lnTo>
                  <a:lnTo>
                    <a:pt x="18385" y="28018"/>
                  </a:lnTo>
                  <a:lnTo>
                    <a:pt x="18737" y="27993"/>
                  </a:lnTo>
                  <a:lnTo>
                    <a:pt x="19089" y="27968"/>
                  </a:lnTo>
                  <a:lnTo>
                    <a:pt x="19416" y="27565"/>
                  </a:lnTo>
                  <a:lnTo>
                    <a:pt x="19768" y="27188"/>
                  </a:lnTo>
                  <a:lnTo>
                    <a:pt x="19718" y="26836"/>
                  </a:lnTo>
                  <a:lnTo>
                    <a:pt x="20070" y="26081"/>
                  </a:lnTo>
                  <a:lnTo>
                    <a:pt x="20045" y="25729"/>
                  </a:lnTo>
                  <a:lnTo>
                    <a:pt x="19969" y="25000"/>
                  </a:lnTo>
                  <a:lnTo>
                    <a:pt x="19542" y="24648"/>
                  </a:lnTo>
                  <a:lnTo>
                    <a:pt x="18787" y="24346"/>
                  </a:lnTo>
                  <a:lnTo>
                    <a:pt x="18083" y="24396"/>
                  </a:lnTo>
                  <a:lnTo>
                    <a:pt x="17681" y="24095"/>
                  </a:lnTo>
                  <a:lnTo>
                    <a:pt x="17379" y="24447"/>
                  </a:lnTo>
                  <a:lnTo>
                    <a:pt x="16977" y="24497"/>
                  </a:lnTo>
                  <a:lnTo>
                    <a:pt x="16650" y="24874"/>
                  </a:lnTo>
                  <a:lnTo>
                    <a:pt x="16247" y="24547"/>
                  </a:lnTo>
                  <a:lnTo>
                    <a:pt x="16222" y="24195"/>
                  </a:lnTo>
                  <a:lnTo>
                    <a:pt x="16197" y="23843"/>
                  </a:lnTo>
                  <a:lnTo>
                    <a:pt x="16549" y="23818"/>
                  </a:lnTo>
                  <a:lnTo>
                    <a:pt x="16901" y="23416"/>
                  </a:lnTo>
                  <a:lnTo>
                    <a:pt x="17253" y="23013"/>
                  </a:lnTo>
                  <a:lnTo>
                    <a:pt x="17228" y="22686"/>
                  </a:lnTo>
                  <a:lnTo>
                    <a:pt x="17203" y="22284"/>
                  </a:lnTo>
                  <a:lnTo>
                    <a:pt x="17178" y="21932"/>
                  </a:lnTo>
                  <a:lnTo>
                    <a:pt x="16750" y="21605"/>
                  </a:lnTo>
                  <a:lnTo>
                    <a:pt x="16725" y="21253"/>
                  </a:lnTo>
                  <a:lnTo>
                    <a:pt x="15971" y="20951"/>
                  </a:lnTo>
                  <a:lnTo>
                    <a:pt x="15618" y="20976"/>
                  </a:lnTo>
                  <a:lnTo>
                    <a:pt x="15593" y="20599"/>
                  </a:lnTo>
                  <a:lnTo>
                    <a:pt x="15920" y="20574"/>
                  </a:lnTo>
                  <a:lnTo>
                    <a:pt x="16298" y="20548"/>
                  </a:lnTo>
                  <a:lnTo>
                    <a:pt x="16700" y="20901"/>
                  </a:lnTo>
                  <a:lnTo>
                    <a:pt x="16549" y="19090"/>
                  </a:lnTo>
                  <a:lnTo>
                    <a:pt x="16524" y="18712"/>
                  </a:lnTo>
                  <a:lnTo>
                    <a:pt x="16499" y="18360"/>
                  </a:lnTo>
                  <a:lnTo>
                    <a:pt x="16474" y="17983"/>
                  </a:lnTo>
                  <a:lnTo>
                    <a:pt x="16071" y="17656"/>
                  </a:lnTo>
                  <a:lnTo>
                    <a:pt x="16046" y="17279"/>
                  </a:lnTo>
                  <a:lnTo>
                    <a:pt x="15669" y="17304"/>
                  </a:lnTo>
                  <a:lnTo>
                    <a:pt x="15317" y="17002"/>
                  </a:lnTo>
                  <a:lnTo>
                    <a:pt x="14939" y="17027"/>
                  </a:lnTo>
                  <a:lnTo>
                    <a:pt x="14914" y="16675"/>
                  </a:lnTo>
                  <a:lnTo>
                    <a:pt x="14864" y="15921"/>
                  </a:lnTo>
                  <a:lnTo>
                    <a:pt x="14814" y="15569"/>
                  </a:lnTo>
                  <a:lnTo>
                    <a:pt x="15166" y="15191"/>
                  </a:lnTo>
                  <a:lnTo>
                    <a:pt x="15141" y="14814"/>
                  </a:lnTo>
                  <a:lnTo>
                    <a:pt x="14738" y="14512"/>
                  </a:lnTo>
                  <a:lnTo>
                    <a:pt x="14713" y="14135"/>
                  </a:lnTo>
                  <a:lnTo>
                    <a:pt x="14688" y="13783"/>
                  </a:lnTo>
                  <a:lnTo>
                    <a:pt x="14990" y="13029"/>
                  </a:lnTo>
                  <a:lnTo>
                    <a:pt x="14587" y="12702"/>
                  </a:lnTo>
                  <a:lnTo>
                    <a:pt x="14160" y="11997"/>
                  </a:lnTo>
                  <a:lnTo>
                    <a:pt x="14135" y="12073"/>
                  </a:lnTo>
                  <a:lnTo>
                    <a:pt x="13732" y="11419"/>
                  </a:lnTo>
                  <a:lnTo>
                    <a:pt x="13330" y="11092"/>
                  </a:lnTo>
                  <a:lnTo>
                    <a:pt x="12953" y="10765"/>
                  </a:lnTo>
                  <a:lnTo>
                    <a:pt x="12575" y="10790"/>
                  </a:lnTo>
                  <a:lnTo>
                    <a:pt x="11871" y="10866"/>
                  </a:lnTo>
                  <a:lnTo>
                    <a:pt x="11519" y="10891"/>
                  </a:lnTo>
                  <a:lnTo>
                    <a:pt x="11117" y="10539"/>
                  </a:lnTo>
                  <a:lnTo>
                    <a:pt x="10739" y="10589"/>
                  </a:lnTo>
                  <a:lnTo>
                    <a:pt x="10714" y="10237"/>
                  </a:lnTo>
                  <a:lnTo>
                    <a:pt x="11091" y="10212"/>
                  </a:lnTo>
                  <a:lnTo>
                    <a:pt x="11494" y="10514"/>
                  </a:lnTo>
                  <a:lnTo>
                    <a:pt x="11846" y="10488"/>
                  </a:lnTo>
                  <a:lnTo>
                    <a:pt x="12223" y="10463"/>
                  </a:lnTo>
                  <a:lnTo>
                    <a:pt x="12198" y="10111"/>
                  </a:lnTo>
                  <a:lnTo>
                    <a:pt x="12877" y="10061"/>
                  </a:lnTo>
                  <a:lnTo>
                    <a:pt x="13229" y="9633"/>
                  </a:lnTo>
                  <a:lnTo>
                    <a:pt x="12852" y="9684"/>
                  </a:lnTo>
                  <a:lnTo>
                    <a:pt x="12450" y="9331"/>
                  </a:lnTo>
                  <a:lnTo>
                    <a:pt x="12148" y="9357"/>
                  </a:lnTo>
                  <a:lnTo>
                    <a:pt x="12123" y="9005"/>
                  </a:lnTo>
                  <a:lnTo>
                    <a:pt x="12802" y="8954"/>
                  </a:lnTo>
                  <a:lnTo>
                    <a:pt x="13154" y="8929"/>
                  </a:lnTo>
                  <a:lnTo>
                    <a:pt x="13556" y="9256"/>
                  </a:lnTo>
                  <a:lnTo>
                    <a:pt x="13933" y="8879"/>
                  </a:lnTo>
                  <a:lnTo>
                    <a:pt x="14260" y="8854"/>
                  </a:lnTo>
                  <a:lnTo>
                    <a:pt x="14235" y="8451"/>
                  </a:lnTo>
                  <a:lnTo>
                    <a:pt x="14914" y="8074"/>
                  </a:lnTo>
                  <a:lnTo>
                    <a:pt x="15266" y="7672"/>
                  </a:lnTo>
                  <a:lnTo>
                    <a:pt x="15241" y="7319"/>
                  </a:lnTo>
                  <a:lnTo>
                    <a:pt x="14839" y="6993"/>
                  </a:lnTo>
                  <a:lnTo>
                    <a:pt x="15191" y="6590"/>
                  </a:lnTo>
                  <a:lnTo>
                    <a:pt x="15543" y="6565"/>
                  </a:lnTo>
                  <a:lnTo>
                    <a:pt x="15493" y="6188"/>
                  </a:lnTo>
                  <a:lnTo>
                    <a:pt x="15895" y="6163"/>
                  </a:lnTo>
                  <a:lnTo>
                    <a:pt x="16197" y="5785"/>
                  </a:lnTo>
                  <a:lnTo>
                    <a:pt x="16172" y="5433"/>
                  </a:lnTo>
                  <a:lnTo>
                    <a:pt x="16147" y="5056"/>
                  </a:lnTo>
                  <a:lnTo>
                    <a:pt x="15820" y="5081"/>
                  </a:lnTo>
                  <a:lnTo>
                    <a:pt x="15417" y="5106"/>
                  </a:lnTo>
                  <a:lnTo>
                    <a:pt x="15065" y="5131"/>
                  </a:lnTo>
                  <a:lnTo>
                    <a:pt x="15040" y="4779"/>
                  </a:lnTo>
                  <a:lnTo>
                    <a:pt x="14638" y="4452"/>
                  </a:lnTo>
                  <a:lnTo>
                    <a:pt x="14286" y="4478"/>
                  </a:lnTo>
                  <a:lnTo>
                    <a:pt x="13581" y="4528"/>
                  </a:lnTo>
                  <a:lnTo>
                    <a:pt x="13179" y="4553"/>
                  </a:lnTo>
                  <a:lnTo>
                    <a:pt x="12450" y="4603"/>
                  </a:lnTo>
                  <a:lnTo>
                    <a:pt x="12072" y="4654"/>
                  </a:lnTo>
                  <a:lnTo>
                    <a:pt x="11418" y="5056"/>
                  </a:lnTo>
                  <a:lnTo>
                    <a:pt x="11066" y="5106"/>
                  </a:lnTo>
                  <a:lnTo>
                    <a:pt x="11041" y="4729"/>
                  </a:lnTo>
                  <a:lnTo>
                    <a:pt x="11016" y="4352"/>
                  </a:lnTo>
                  <a:lnTo>
                    <a:pt x="10966" y="4000"/>
                  </a:lnTo>
                  <a:lnTo>
                    <a:pt x="11670" y="3597"/>
                  </a:lnTo>
                  <a:lnTo>
                    <a:pt x="11997" y="3572"/>
                  </a:lnTo>
                  <a:lnTo>
                    <a:pt x="11972" y="3195"/>
                  </a:lnTo>
                  <a:lnTo>
                    <a:pt x="12299" y="2818"/>
                  </a:lnTo>
                  <a:lnTo>
                    <a:pt x="12676" y="2792"/>
                  </a:lnTo>
                  <a:lnTo>
                    <a:pt x="13028" y="2742"/>
                  </a:lnTo>
                  <a:lnTo>
                    <a:pt x="13405" y="2365"/>
                  </a:lnTo>
                  <a:lnTo>
                    <a:pt x="13707" y="1963"/>
                  </a:lnTo>
                  <a:lnTo>
                    <a:pt x="14411" y="1912"/>
                  </a:lnTo>
                  <a:lnTo>
                    <a:pt x="14386" y="1535"/>
                  </a:lnTo>
                  <a:lnTo>
                    <a:pt x="14763" y="1183"/>
                  </a:lnTo>
                  <a:lnTo>
                    <a:pt x="14336" y="831"/>
                  </a:lnTo>
                  <a:lnTo>
                    <a:pt x="13984" y="856"/>
                  </a:lnTo>
                  <a:lnTo>
                    <a:pt x="13632" y="881"/>
                  </a:lnTo>
                  <a:lnTo>
                    <a:pt x="13606" y="529"/>
                  </a:lnTo>
                  <a:lnTo>
                    <a:pt x="12902" y="931"/>
                  </a:lnTo>
                  <a:lnTo>
                    <a:pt x="12123" y="655"/>
                  </a:lnTo>
                  <a:lnTo>
                    <a:pt x="12097" y="277"/>
                  </a:lnTo>
                  <a:lnTo>
                    <a:pt x="11771" y="680"/>
                  </a:lnTo>
                  <a:lnTo>
                    <a:pt x="11418" y="328"/>
                  </a:lnTo>
                  <a:lnTo>
                    <a:pt x="11745" y="303"/>
                  </a:lnTo>
                  <a:lnTo>
                    <a:pt x="11016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974;p61">
              <a:extLst>
                <a:ext uri="{FF2B5EF4-FFF2-40B4-BE49-F238E27FC236}">
                  <a16:creationId xmlns:a16="http://schemas.microsoft.com/office/drawing/2014/main" id="{CA6191B7-EFCF-4673-BC3D-7EAA6F8E663E}"/>
                </a:ext>
              </a:extLst>
            </p:cNvPr>
            <p:cNvSpPr/>
            <p:nvPr/>
          </p:nvSpPr>
          <p:spPr>
            <a:xfrm>
              <a:off x="3160500" y="2510425"/>
              <a:ext cx="140225" cy="100625"/>
            </a:xfrm>
            <a:custGeom>
              <a:avLst/>
              <a:gdLst/>
              <a:ahLst/>
              <a:cxnLst/>
              <a:rect l="l" t="t" r="r" b="b"/>
              <a:pathLst>
                <a:path w="5609" h="4025" extrusionOk="0">
                  <a:moveTo>
                    <a:pt x="5608" y="0"/>
                  </a:moveTo>
                  <a:lnTo>
                    <a:pt x="5282" y="25"/>
                  </a:lnTo>
                  <a:lnTo>
                    <a:pt x="4904" y="403"/>
                  </a:lnTo>
                  <a:lnTo>
                    <a:pt x="4552" y="428"/>
                  </a:lnTo>
                  <a:lnTo>
                    <a:pt x="4200" y="453"/>
                  </a:lnTo>
                  <a:lnTo>
                    <a:pt x="3873" y="855"/>
                  </a:lnTo>
                  <a:lnTo>
                    <a:pt x="3496" y="880"/>
                  </a:lnTo>
                  <a:lnTo>
                    <a:pt x="3169" y="1258"/>
                  </a:lnTo>
                  <a:lnTo>
                    <a:pt x="2842" y="1660"/>
                  </a:lnTo>
                  <a:lnTo>
                    <a:pt x="2867" y="2037"/>
                  </a:lnTo>
                  <a:lnTo>
                    <a:pt x="2515" y="2389"/>
                  </a:lnTo>
                  <a:lnTo>
                    <a:pt x="2163" y="2440"/>
                  </a:lnTo>
                  <a:lnTo>
                    <a:pt x="1761" y="2465"/>
                  </a:lnTo>
                  <a:lnTo>
                    <a:pt x="729" y="2540"/>
                  </a:lnTo>
                  <a:lnTo>
                    <a:pt x="352" y="2565"/>
                  </a:lnTo>
                  <a:lnTo>
                    <a:pt x="0" y="2968"/>
                  </a:lnTo>
                  <a:lnTo>
                    <a:pt x="25" y="3320"/>
                  </a:lnTo>
                  <a:lnTo>
                    <a:pt x="478" y="4024"/>
                  </a:lnTo>
                  <a:lnTo>
                    <a:pt x="453" y="3672"/>
                  </a:lnTo>
                  <a:lnTo>
                    <a:pt x="402" y="3295"/>
                  </a:lnTo>
                  <a:lnTo>
                    <a:pt x="755" y="2918"/>
                  </a:lnTo>
                  <a:lnTo>
                    <a:pt x="1081" y="2892"/>
                  </a:lnTo>
                  <a:lnTo>
                    <a:pt x="1459" y="2842"/>
                  </a:lnTo>
                  <a:lnTo>
                    <a:pt x="1811" y="2817"/>
                  </a:lnTo>
                  <a:lnTo>
                    <a:pt x="2188" y="2792"/>
                  </a:lnTo>
                  <a:lnTo>
                    <a:pt x="2540" y="2767"/>
                  </a:lnTo>
                  <a:lnTo>
                    <a:pt x="2892" y="2364"/>
                  </a:lnTo>
                  <a:lnTo>
                    <a:pt x="3270" y="2339"/>
                  </a:lnTo>
                  <a:lnTo>
                    <a:pt x="3974" y="2289"/>
                  </a:lnTo>
                  <a:lnTo>
                    <a:pt x="4376" y="2616"/>
                  </a:lnTo>
                  <a:lnTo>
                    <a:pt x="4753" y="2943"/>
                  </a:lnTo>
                  <a:lnTo>
                    <a:pt x="4753" y="2943"/>
                  </a:lnTo>
                  <a:lnTo>
                    <a:pt x="4728" y="2591"/>
                  </a:lnTo>
                  <a:lnTo>
                    <a:pt x="5055" y="2188"/>
                  </a:lnTo>
                  <a:lnTo>
                    <a:pt x="5407" y="1836"/>
                  </a:lnTo>
                  <a:lnTo>
                    <a:pt x="5357" y="1107"/>
                  </a:lnTo>
                  <a:lnTo>
                    <a:pt x="4955" y="1132"/>
                  </a:lnTo>
                  <a:lnTo>
                    <a:pt x="4929" y="755"/>
                  </a:lnTo>
                  <a:lnTo>
                    <a:pt x="5307" y="352"/>
                  </a:lnTo>
                  <a:lnTo>
                    <a:pt x="5608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975;p61">
              <a:extLst>
                <a:ext uri="{FF2B5EF4-FFF2-40B4-BE49-F238E27FC236}">
                  <a16:creationId xmlns:a16="http://schemas.microsoft.com/office/drawing/2014/main" id="{F772B3AD-BCE6-4D79-A0E4-87B712B1E6EF}"/>
                </a:ext>
              </a:extLst>
            </p:cNvPr>
            <p:cNvSpPr/>
            <p:nvPr/>
          </p:nvSpPr>
          <p:spPr>
            <a:xfrm>
              <a:off x="3237200" y="2731100"/>
              <a:ext cx="48425" cy="45300"/>
            </a:xfrm>
            <a:custGeom>
              <a:avLst/>
              <a:gdLst/>
              <a:ahLst/>
              <a:cxnLst/>
              <a:rect l="l" t="t" r="r" b="b"/>
              <a:pathLst>
                <a:path w="1937" h="1812" extrusionOk="0">
                  <a:moveTo>
                    <a:pt x="1057" y="1"/>
                  </a:moveTo>
                  <a:lnTo>
                    <a:pt x="755" y="403"/>
                  </a:lnTo>
                  <a:lnTo>
                    <a:pt x="352" y="51"/>
                  </a:lnTo>
                  <a:lnTo>
                    <a:pt x="352" y="51"/>
                  </a:lnTo>
                  <a:lnTo>
                    <a:pt x="378" y="428"/>
                  </a:lnTo>
                  <a:lnTo>
                    <a:pt x="0" y="454"/>
                  </a:lnTo>
                  <a:lnTo>
                    <a:pt x="25" y="806"/>
                  </a:lnTo>
                  <a:lnTo>
                    <a:pt x="76" y="1535"/>
                  </a:lnTo>
                  <a:lnTo>
                    <a:pt x="830" y="1485"/>
                  </a:lnTo>
                  <a:lnTo>
                    <a:pt x="855" y="1812"/>
                  </a:lnTo>
                  <a:lnTo>
                    <a:pt x="1560" y="1761"/>
                  </a:lnTo>
                  <a:lnTo>
                    <a:pt x="1937" y="1736"/>
                  </a:lnTo>
                  <a:lnTo>
                    <a:pt x="1912" y="1384"/>
                  </a:lnTo>
                  <a:lnTo>
                    <a:pt x="1887" y="1032"/>
                  </a:lnTo>
                  <a:lnTo>
                    <a:pt x="1861" y="655"/>
                  </a:lnTo>
                  <a:lnTo>
                    <a:pt x="1811" y="328"/>
                  </a:lnTo>
                  <a:lnTo>
                    <a:pt x="1459" y="353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976;p61">
              <a:extLst>
                <a:ext uri="{FF2B5EF4-FFF2-40B4-BE49-F238E27FC236}">
                  <a16:creationId xmlns:a16="http://schemas.microsoft.com/office/drawing/2014/main" id="{626D6877-09AA-4522-AEAA-AD0E3E4B63CB}"/>
                </a:ext>
              </a:extLst>
            </p:cNvPr>
            <p:cNvSpPr/>
            <p:nvPr/>
          </p:nvSpPr>
          <p:spPr>
            <a:xfrm>
              <a:off x="3295675" y="2675775"/>
              <a:ext cx="90550" cy="111950"/>
            </a:xfrm>
            <a:custGeom>
              <a:avLst/>
              <a:gdLst/>
              <a:ahLst/>
              <a:cxnLst/>
              <a:rect l="l" t="t" r="r" b="b"/>
              <a:pathLst>
                <a:path w="3622" h="4478" extrusionOk="0">
                  <a:moveTo>
                    <a:pt x="3521" y="1"/>
                  </a:moveTo>
                  <a:lnTo>
                    <a:pt x="2767" y="51"/>
                  </a:lnTo>
                  <a:lnTo>
                    <a:pt x="2415" y="76"/>
                  </a:lnTo>
                  <a:lnTo>
                    <a:pt x="2088" y="478"/>
                  </a:lnTo>
                  <a:lnTo>
                    <a:pt x="2088" y="478"/>
                  </a:lnTo>
                  <a:lnTo>
                    <a:pt x="2440" y="453"/>
                  </a:lnTo>
                  <a:lnTo>
                    <a:pt x="2842" y="780"/>
                  </a:lnTo>
                  <a:lnTo>
                    <a:pt x="2490" y="1158"/>
                  </a:lnTo>
                  <a:lnTo>
                    <a:pt x="2163" y="1183"/>
                  </a:lnTo>
                  <a:lnTo>
                    <a:pt x="1786" y="1208"/>
                  </a:lnTo>
                  <a:lnTo>
                    <a:pt x="1811" y="1585"/>
                  </a:lnTo>
                  <a:lnTo>
                    <a:pt x="1836" y="1937"/>
                  </a:lnTo>
                  <a:lnTo>
                    <a:pt x="1484" y="1962"/>
                  </a:lnTo>
                  <a:lnTo>
                    <a:pt x="1082" y="1635"/>
                  </a:lnTo>
                  <a:lnTo>
                    <a:pt x="1409" y="1258"/>
                  </a:lnTo>
                  <a:lnTo>
                    <a:pt x="1384" y="881"/>
                  </a:lnTo>
                  <a:lnTo>
                    <a:pt x="1031" y="906"/>
                  </a:lnTo>
                  <a:lnTo>
                    <a:pt x="1057" y="1283"/>
                  </a:lnTo>
                  <a:lnTo>
                    <a:pt x="704" y="1686"/>
                  </a:lnTo>
                  <a:lnTo>
                    <a:pt x="352" y="1711"/>
                  </a:lnTo>
                  <a:lnTo>
                    <a:pt x="0" y="2063"/>
                  </a:lnTo>
                  <a:lnTo>
                    <a:pt x="51" y="2465"/>
                  </a:lnTo>
                  <a:lnTo>
                    <a:pt x="428" y="2792"/>
                  </a:lnTo>
                  <a:lnTo>
                    <a:pt x="101" y="3170"/>
                  </a:lnTo>
                  <a:lnTo>
                    <a:pt x="126" y="3547"/>
                  </a:lnTo>
                  <a:lnTo>
                    <a:pt x="528" y="3849"/>
                  </a:lnTo>
                  <a:lnTo>
                    <a:pt x="1258" y="3798"/>
                  </a:lnTo>
                  <a:lnTo>
                    <a:pt x="1610" y="3773"/>
                  </a:lnTo>
                  <a:lnTo>
                    <a:pt x="1660" y="4150"/>
                  </a:lnTo>
                  <a:lnTo>
                    <a:pt x="1283" y="4176"/>
                  </a:lnTo>
                  <a:lnTo>
                    <a:pt x="2037" y="4477"/>
                  </a:lnTo>
                  <a:lnTo>
                    <a:pt x="2415" y="4427"/>
                  </a:lnTo>
                  <a:lnTo>
                    <a:pt x="2012" y="4125"/>
                  </a:lnTo>
                  <a:lnTo>
                    <a:pt x="2364" y="3698"/>
                  </a:lnTo>
                  <a:lnTo>
                    <a:pt x="2691" y="3673"/>
                  </a:lnTo>
                  <a:lnTo>
                    <a:pt x="3018" y="2943"/>
                  </a:lnTo>
                  <a:lnTo>
                    <a:pt x="2616" y="2616"/>
                  </a:lnTo>
                  <a:lnTo>
                    <a:pt x="3295" y="1811"/>
                  </a:lnTo>
                  <a:lnTo>
                    <a:pt x="3622" y="1434"/>
                  </a:lnTo>
                  <a:lnTo>
                    <a:pt x="3194" y="730"/>
                  </a:lnTo>
                  <a:lnTo>
                    <a:pt x="3546" y="353"/>
                  </a:lnTo>
                  <a:lnTo>
                    <a:pt x="3169" y="403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977;p61">
              <a:extLst>
                <a:ext uri="{FF2B5EF4-FFF2-40B4-BE49-F238E27FC236}">
                  <a16:creationId xmlns:a16="http://schemas.microsoft.com/office/drawing/2014/main" id="{7A19C03C-D9FF-496D-A9DA-E06FDEED9274}"/>
                </a:ext>
              </a:extLst>
            </p:cNvPr>
            <p:cNvSpPr/>
            <p:nvPr/>
          </p:nvSpPr>
          <p:spPr>
            <a:xfrm>
              <a:off x="3292525" y="2799650"/>
              <a:ext cx="39000" cy="27050"/>
            </a:xfrm>
            <a:custGeom>
              <a:avLst/>
              <a:gdLst/>
              <a:ahLst/>
              <a:cxnLst/>
              <a:rect l="l" t="t" r="r" b="b"/>
              <a:pathLst>
                <a:path w="1560" h="1082" extrusionOk="0">
                  <a:moveTo>
                    <a:pt x="730" y="0"/>
                  </a:moveTo>
                  <a:lnTo>
                    <a:pt x="378" y="25"/>
                  </a:lnTo>
                  <a:lnTo>
                    <a:pt x="1" y="51"/>
                  </a:lnTo>
                  <a:lnTo>
                    <a:pt x="26" y="428"/>
                  </a:lnTo>
                  <a:lnTo>
                    <a:pt x="428" y="730"/>
                  </a:lnTo>
                  <a:lnTo>
                    <a:pt x="830" y="1082"/>
                  </a:lnTo>
                  <a:lnTo>
                    <a:pt x="1183" y="1057"/>
                  </a:lnTo>
                  <a:lnTo>
                    <a:pt x="1560" y="1006"/>
                  </a:lnTo>
                  <a:lnTo>
                    <a:pt x="1535" y="654"/>
                  </a:lnTo>
                  <a:lnTo>
                    <a:pt x="1132" y="327"/>
                  </a:lnTo>
                  <a:lnTo>
                    <a:pt x="755" y="352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978;p61">
              <a:extLst>
                <a:ext uri="{FF2B5EF4-FFF2-40B4-BE49-F238E27FC236}">
                  <a16:creationId xmlns:a16="http://schemas.microsoft.com/office/drawing/2014/main" id="{3CB92766-6405-4BCD-81CD-3DE4CF324E8F}"/>
                </a:ext>
              </a:extLst>
            </p:cNvPr>
            <p:cNvSpPr/>
            <p:nvPr/>
          </p:nvSpPr>
          <p:spPr>
            <a:xfrm>
              <a:off x="3338425" y="2797125"/>
              <a:ext cx="19525" cy="26425"/>
            </a:xfrm>
            <a:custGeom>
              <a:avLst/>
              <a:gdLst/>
              <a:ahLst/>
              <a:cxnLst/>
              <a:rect l="l" t="t" r="r" b="b"/>
              <a:pathLst>
                <a:path w="781" h="1057" extrusionOk="0">
                  <a:moveTo>
                    <a:pt x="0" y="1"/>
                  </a:moveTo>
                  <a:lnTo>
                    <a:pt x="26" y="378"/>
                  </a:lnTo>
                  <a:lnTo>
                    <a:pt x="51" y="705"/>
                  </a:lnTo>
                  <a:lnTo>
                    <a:pt x="453" y="1057"/>
                  </a:lnTo>
                  <a:lnTo>
                    <a:pt x="428" y="680"/>
                  </a:lnTo>
                  <a:lnTo>
                    <a:pt x="780" y="655"/>
                  </a:lnTo>
                  <a:lnTo>
                    <a:pt x="755" y="328"/>
                  </a:lnTo>
                  <a:lnTo>
                    <a:pt x="403" y="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979;p61">
              <a:extLst>
                <a:ext uri="{FF2B5EF4-FFF2-40B4-BE49-F238E27FC236}">
                  <a16:creationId xmlns:a16="http://schemas.microsoft.com/office/drawing/2014/main" id="{B1F375E8-533D-496A-9CC6-9016156349F1}"/>
                </a:ext>
              </a:extLst>
            </p:cNvPr>
            <p:cNvSpPr/>
            <p:nvPr/>
          </p:nvSpPr>
          <p:spPr>
            <a:xfrm>
              <a:off x="4185975" y="4289150"/>
              <a:ext cx="133325" cy="83650"/>
            </a:xfrm>
            <a:custGeom>
              <a:avLst/>
              <a:gdLst/>
              <a:ahLst/>
              <a:cxnLst/>
              <a:rect l="l" t="t" r="r" b="b"/>
              <a:pathLst>
                <a:path w="5333" h="3346" extrusionOk="0">
                  <a:moveTo>
                    <a:pt x="1057" y="1"/>
                  </a:moveTo>
                  <a:lnTo>
                    <a:pt x="705" y="51"/>
                  </a:lnTo>
                  <a:lnTo>
                    <a:pt x="1" y="453"/>
                  </a:lnTo>
                  <a:lnTo>
                    <a:pt x="403" y="780"/>
                  </a:lnTo>
                  <a:lnTo>
                    <a:pt x="755" y="755"/>
                  </a:lnTo>
                  <a:lnTo>
                    <a:pt x="1510" y="680"/>
                  </a:lnTo>
                  <a:lnTo>
                    <a:pt x="1862" y="1032"/>
                  </a:lnTo>
                  <a:lnTo>
                    <a:pt x="2616" y="1308"/>
                  </a:lnTo>
                  <a:lnTo>
                    <a:pt x="3019" y="1686"/>
                  </a:lnTo>
                  <a:lnTo>
                    <a:pt x="3773" y="1962"/>
                  </a:lnTo>
                  <a:lnTo>
                    <a:pt x="4176" y="2264"/>
                  </a:lnTo>
                  <a:lnTo>
                    <a:pt x="4553" y="2641"/>
                  </a:lnTo>
                  <a:lnTo>
                    <a:pt x="5006" y="3346"/>
                  </a:lnTo>
                  <a:lnTo>
                    <a:pt x="5333" y="3320"/>
                  </a:lnTo>
                  <a:lnTo>
                    <a:pt x="5282" y="2591"/>
                  </a:lnTo>
                  <a:lnTo>
                    <a:pt x="4905" y="2214"/>
                  </a:lnTo>
                  <a:lnTo>
                    <a:pt x="4477" y="1912"/>
                  </a:lnTo>
                  <a:lnTo>
                    <a:pt x="4452" y="1560"/>
                  </a:lnTo>
                  <a:lnTo>
                    <a:pt x="4100" y="1208"/>
                  </a:lnTo>
                  <a:lnTo>
                    <a:pt x="3723" y="1233"/>
                  </a:lnTo>
                  <a:lnTo>
                    <a:pt x="3321" y="906"/>
                  </a:lnTo>
                  <a:lnTo>
                    <a:pt x="2566" y="604"/>
                  </a:lnTo>
                  <a:lnTo>
                    <a:pt x="1837" y="655"/>
                  </a:lnTo>
                  <a:lnTo>
                    <a:pt x="1485" y="328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980;p61">
              <a:extLst>
                <a:ext uri="{FF2B5EF4-FFF2-40B4-BE49-F238E27FC236}">
                  <a16:creationId xmlns:a16="http://schemas.microsoft.com/office/drawing/2014/main" id="{A4047E34-9F75-463B-85AD-CF5C002E718D}"/>
                </a:ext>
              </a:extLst>
            </p:cNvPr>
            <p:cNvSpPr/>
            <p:nvPr/>
          </p:nvSpPr>
          <p:spPr>
            <a:xfrm>
              <a:off x="3596850" y="1375525"/>
              <a:ext cx="44025" cy="55975"/>
            </a:xfrm>
            <a:custGeom>
              <a:avLst/>
              <a:gdLst/>
              <a:ahLst/>
              <a:cxnLst/>
              <a:rect l="l" t="t" r="r" b="b"/>
              <a:pathLst>
                <a:path w="1761" h="2239" extrusionOk="0">
                  <a:moveTo>
                    <a:pt x="1333" y="0"/>
                  </a:moveTo>
                  <a:lnTo>
                    <a:pt x="1006" y="51"/>
                  </a:lnTo>
                  <a:lnTo>
                    <a:pt x="1031" y="428"/>
                  </a:lnTo>
                  <a:lnTo>
                    <a:pt x="654" y="453"/>
                  </a:lnTo>
                  <a:lnTo>
                    <a:pt x="277" y="478"/>
                  </a:lnTo>
                  <a:lnTo>
                    <a:pt x="302" y="830"/>
                  </a:lnTo>
                  <a:lnTo>
                    <a:pt x="352" y="1182"/>
                  </a:lnTo>
                  <a:lnTo>
                    <a:pt x="0" y="1560"/>
                  </a:lnTo>
                  <a:lnTo>
                    <a:pt x="403" y="1912"/>
                  </a:lnTo>
                  <a:lnTo>
                    <a:pt x="428" y="2239"/>
                  </a:lnTo>
                  <a:lnTo>
                    <a:pt x="755" y="1861"/>
                  </a:lnTo>
                  <a:lnTo>
                    <a:pt x="730" y="1509"/>
                  </a:lnTo>
                  <a:lnTo>
                    <a:pt x="1107" y="1484"/>
                  </a:lnTo>
                  <a:lnTo>
                    <a:pt x="1459" y="1459"/>
                  </a:lnTo>
                  <a:lnTo>
                    <a:pt x="1761" y="378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981;p61">
              <a:extLst>
                <a:ext uri="{FF2B5EF4-FFF2-40B4-BE49-F238E27FC236}">
                  <a16:creationId xmlns:a16="http://schemas.microsoft.com/office/drawing/2014/main" id="{C082DA97-08BC-43BC-9EAF-37EFD72D1367}"/>
                </a:ext>
              </a:extLst>
            </p:cNvPr>
            <p:cNvSpPr/>
            <p:nvPr/>
          </p:nvSpPr>
          <p:spPr>
            <a:xfrm>
              <a:off x="3335900" y="2381525"/>
              <a:ext cx="675" cy="25"/>
            </a:xfrm>
            <a:custGeom>
              <a:avLst/>
              <a:gdLst/>
              <a:ahLst/>
              <a:cxnLst/>
              <a:rect l="l" t="t" r="r" b="b"/>
              <a:pathLst>
                <a:path w="27" h="1" extrusionOk="0">
                  <a:moveTo>
                    <a:pt x="1" y="0"/>
                  </a:moveTo>
                  <a:lnTo>
                    <a:pt x="2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982;p61">
              <a:extLst>
                <a:ext uri="{FF2B5EF4-FFF2-40B4-BE49-F238E27FC236}">
                  <a16:creationId xmlns:a16="http://schemas.microsoft.com/office/drawing/2014/main" id="{BCD4F7A0-CD0C-4C6F-A8C4-B68C9D07D49D}"/>
                </a:ext>
              </a:extLst>
            </p:cNvPr>
            <p:cNvSpPr/>
            <p:nvPr/>
          </p:nvSpPr>
          <p:spPr>
            <a:xfrm>
              <a:off x="4254525" y="4556375"/>
              <a:ext cx="259700" cy="91200"/>
            </a:xfrm>
            <a:custGeom>
              <a:avLst/>
              <a:gdLst/>
              <a:ahLst/>
              <a:cxnLst/>
              <a:rect l="l" t="t" r="r" b="b"/>
              <a:pathLst>
                <a:path w="10388" h="3648" extrusionOk="0">
                  <a:moveTo>
                    <a:pt x="830" y="0"/>
                  </a:moveTo>
                  <a:lnTo>
                    <a:pt x="25" y="403"/>
                  </a:lnTo>
                  <a:lnTo>
                    <a:pt x="25" y="1182"/>
                  </a:lnTo>
                  <a:lnTo>
                    <a:pt x="0" y="2390"/>
                  </a:lnTo>
                  <a:lnTo>
                    <a:pt x="1585" y="2415"/>
                  </a:lnTo>
                  <a:lnTo>
                    <a:pt x="3597" y="2038"/>
                  </a:lnTo>
                  <a:lnTo>
                    <a:pt x="5181" y="2440"/>
                  </a:lnTo>
                  <a:lnTo>
                    <a:pt x="5181" y="3647"/>
                  </a:lnTo>
                  <a:lnTo>
                    <a:pt x="7973" y="2490"/>
                  </a:lnTo>
                  <a:lnTo>
                    <a:pt x="10362" y="2515"/>
                  </a:lnTo>
                  <a:lnTo>
                    <a:pt x="10387" y="1308"/>
                  </a:lnTo>
                  <a:lnTo>
                    <a:pt x="9180" y="1711"/>
                  </a:lnTo>
                  <a:lnTo>
                    <a:pt x="8400" y="906"/>
                  </a:lnTo>
                  <a:lnTo>
                    <a:pt x="7595" y="1283"/>
                  </a:lnTo>
                  <a:lnTo>
                    <a:pt x="5609" y="1258"/>
                  </a:lnTo>
                  <a:lnTo>
                    <a:pt x="5609" y="855"/>
                  </a:lnTo>
                  <a:lnTo>
                    <a:pt x="4804" y="855"/>
                  </a:lnTo>
                  <a:lnTo>
                    <a:pt x="3597" y="1233"/>
                  </a:lnTo>
                  <a:lnTo>
                    <a:pt x="2414" y="1208"/>
                  </a:lnTo>
                  <a:lnTo>
                    <a:pt x="2414" y="428"/>
                  </a:lnTo>
                  <a:lnTo>
                    <a:pt x="2012" y="428"/>
                  </a:lnTo>
                  <a:lnTo>
                    <a:pt x="2012" y="805"/>
                  </a:lnTo>
                  <a:lnTo>
                    <a:pt x="1207" y="805"/>
                  </a:lnTo>
                  <a:lnTo>
                    <a:pt x="830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983;p61">
              <a:extLst>
                <a:ext uri="{FF2B5EF4-FFF2-40B4-BE49-F238E27FC236}">
                  <a16:creationId xmlns:a16="http://schemas.microsoft.com/office/drawing/2014/main" id="{C30404E8-501E-4D1B-B4D6-9ACF412ABD75}"/>
                </a:ext>
              </a:extLst>
            </p:cNvPr>
            <p:cNvSpPr/>
            <p:nvPr/>
          </p:nvSpPr>
          <p:spPr>
            <a:xfrm>
              <a:off x="3516350" y="4626800"/>
              <a:ext cx="29575" cy="20125"/>
            </a:xfrm>
            <a:custGeom>
              <a:avLst/>
              <a:gdLst/>
              <a:ahLst/>
              <a:cxnLst/>
              <a:rect l="l" t="t" r="r" b="b"/>
              <a:pathLst>
                <a:path w="1183" h="805" extrusionOk="0">
                  <a:moveTo>
                    <a:pt x="1" y="0"/>
                  </a:moveTo>
                  <a:lnTo>
                    <a:pt x="1" y="403"/>
                  </a:lnTo>
                  <a:lnTo>
                    <a:pt x="378" y="805"/>
                  </a:lnTo>
                  <a:lnTo>
                    <a:pt x="1183" y="805"/>
                  </a:lnTo>
                  <a:lnTo>
                    <a:pt x="1183" y="428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984;p61">
              <a:extLst>
                <a:ext uri="{FF2B5EF4-FFF2-40B4-BE49-F238E27FC236}">
                  <a16:creationId xmlns:a16="http://schemas.microsoft.com/office/drawing/2014/main" id="{96A1A15D-FF20-48B9-9327-7EF75DEFD547}"/>
                </a:ext>
              </a:extLst>
            </p:cNvPr>
            <p:cNvSpPr/>
            <p:nvPr/>
          </p:nvSpPr>
          <p:spPr>
            <a:xfrm>
              <a:off x="3496250" y="4616725"/>
              <a:ext cx="10075" cy="10100"/>
            </a:xfrm>
            <a:custGeom>
              <a:avLst/>
              <a:gdLst/>
              <a:ahLst/>
              <a:cxnLst/>
              <a:rect l="l" t="t" r="r" b="b"/>
              <a:pathLst>
                <a:path w="403" h="404" extrusionOk="0">
                  <a:moveTo>
                    <a:pt x="0" y="1"/>
                  </a:moveTo>
                  <a:lnTo>
                    <a:pt x="0" y="403"/>
                  </a:lnTo>
                  <a:lnTo>
                    <a:pt x="403" y="40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985;p61">
              <a:extLst>
                <a:ext uri="{FF2B5EF4-FFF2-40B4-BE49-F238E27FC236}">
                  <a16:creationId xmlns:a16="http://schemas.microsoft.com/office/drawing/2014/main" id="{0E9CF5AD-6FA5-44B0-8BC8-61C67588B6F8}"/>
                </a:ext>
              </a:extLst>
            </p:cNvPr>
            <p:cNvSpPr/>
            <p:nvPr/>
          </p:nvSpPr>
          <p:spPr>
            <a:xfrm>
              <a:off x="4932925" y="4487200"/>
              <a:ext cx="210675" cy="158475"/>
            </a:xfrm>
            <a:custGeom>
              <a:avLst/>
              <a:gdLst/>
              <a:ahLst/>
              <a:cxnLst/>
              <a:rect l="l" t="t" r="r" b="b"/>
              <a:pathLst>
                <a:path w="8427" h="6339" extrusionOk="0">
                  <a:moveTo>
                    <a:pt x="8426" y="1"/>
                  </a:moveTo>
                  <a:lnTo>
                    <a:pt x="8275" y="51"/>
                  </a:lnTo>
                  <a:lnTo>
                    <a:pt x="7420" y="454"/>
                  </a:lnTo>
                  <a:lnTo>
                    <a:pt x="6741" y="906"/>
                  </a:lnTo>
                  <a:lnTo>
                    <a:pt x="6439" y="1183"/>
                  </a:lnTo>
                  <a:lnTo>
                    <a:pt x="6087" y="1485"/>
                  </a:lnTo>
                  <a:lnTo>
                    <a:pt x="5182" y="2013"/>
                  </a:lnTo>
                  <a:lnTo>
                    <a:pt x="3874" y="2642"/>
                  </a:lnTo>
                  <a:lnTo>
                    <a:pt x="3623" y="2742"/>
                  </a:lnTo>
                  <a:lnTo>
                    <a:pt x="2013" y="2717"/>
                  </a:lnTo>
                  <a:lnTo>
                    <a:pt x="2013" y="3924"/>
                  </a:lnTo>
                  <a:lnTo>
                    <a:pt x="1208" y="3899"/>
                  </a:lnTo>
                  <a:lnTo>
                    <a:pt x="1208" y="3899"/>
                  </a:lnTo>
                  <a:lnTo>
                    <a:pt x="1258" y="3949"/>
                  </a:lnTo>
                  <a:lnTo>
                    <a:pt x="1384" y="4276"/>
                  </a:lnTo>
                  <a:lnTo>
                    <a:pt x="1334" y="4553"/>
                  </a:lnTo>
                  <a:lnTo>
                    <a:pt x="1208" y="4704"/>
                  </a:lnTo>
                  <a:lnTo>
                    <a:pt x="1032" y="4830"/>
                  </a:lnTo>
                  <a:lnTo>
                    <a:pt x="630" y="4880"/>
                  </a:lnTo>
                  <a:lnTo>
                    <a:pt x="102" y="4729"/>
                  </a:lnTo>
                  <a:lnTo>
                    <a:pt x="1" y="4679"/>
                  </a:lnTo>
                  <a:lnTo>
                    <a:pt x="152" y="5106"/>
                  </a:lnTo>
                  <a:lnTo>
                    <a:pt x="504" y="5710"/>
                  </a:lnTo>
                  <a:lnTo>
                    <a:pt x="881" y="6037"/>
                  </a:lnTo>
                  <a:lnTo>
                    <a:pt x="1284" y="6188"/>
                  </a:lnTo>
                  <a:lnTo>
                    <a:pt x="1837" y="6163"/>
                  </a:lnTo>
                  <a:lnTo>
                    <a:pt x="2340" y="5961"/>
                  </a:lnTo>
                  <a:lnTo>
                    <a:pt x="2390" y="5911"/>
                  </a:lnTo>
                  <a:lnTo>
                    <a:pt x="3572" y="6339"/>
                  </a:lnTo>
                  <a:lnTo>
                    <a:pt x="5182" y="4754"/>
                  </a:lnTo>
                  <a:lnTo>
                    <a:pt x="5207" y="3949"/>
                  </a:lnTo>
                  <a:lnTo>
                    <a:pt x="7194" y="3572"/>
                  </a:lnTo>
                  <a:lnTo>
                    <a:pt x="7093" y="3572"/>
                  </a:lnTo>
                  <a:lnTo>
                    <a:pt x="6565" y="3396"/>
                  </a:lnTo>
                  <a:lnTo>
                    <a:pt x="6163" y="3044"/>
                  </a:lnTo>
                  <a:lnTo>
                    <a:pt x="6012" y="2767"/>
                  </a:lnTo>
                  <a:lnTo>
                    <a:pt x="5911" y="2466"/>
                  </a:lnTo>
                  <a:lnTo>
                    <a:pt x="6087" y="1912"/>
                  </a:lnTo>
                  <a:lnTo>
                    <a:pt x="6666" y="1284"/>
                  </a:lnTo>
                  <a:lnTo>
                    <a:pt x="6817" y="1183"/>
                  </a:lnTo>
                  <a:lnTo>
                    <a:pt x="8426" y="1"/>
                  </a:lnTo>
                  <a:close/>
                </a:path>
              </a:pathLst>
            </a:custGeom>
            <a:solidFill>
              <a:srgbClr val="FFFFFF">
                <a:alpha val="10670"/>
              </a:srgbClr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 Logo">
            <a:extLst>
              <a:ext uri="{FF2B5EF4-FFF2-40B4-BE49-F238E27FC236}">
                <a16:creationId xmlns:a16="http://schemas.microsoft.com/office/drawing/2014/main" id="{C29F2237-7CDD-4D87-9CD8-A5E0E4DF1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672" y="1623657"/>
            <a:ext cx="867256" cy="867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 Logo">
            <a:extLst>
              <a:ext uri="{FF2B5EF4-FFF2-40B4-BE49-F238E27FC236}">
                <a16:creationId xmlns:a16="http://schemas.microsoft.com/office/drawing/2014/main" id="{C86D9EE9-86BD-447D-880A-C5F193395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619" y="4054427"/>
            <a:ext cx="867256" cy="867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 Logo">
            <a:extLst>
              <a:ext uri="{FF2B5EF4-FFF2-40B4-BE49-F238E27FC236}">
                <a16:creationId xmlns:a16="http://schemas.microsoft.com/office/drawing/2014/main" id="{EA4447F6-4323-4006-AA76-A7A9701B3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909" y="4062797"/>
            <a:ext cx="863103" cy="863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 Logo">
            <a:extLst>
              <a:ext uri="{FF2B5EF4-FFF2-40B4-BE49-F238E27FC236}">
                <a16:creationId xmlns:a16="http://schemas.microsoft.com/office/drawing/2014/main" id="{79EADE70-4E10-42E2-8822-C7CB6E815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1639" y="1643399"/>
            <a:ext cx="816885" cy="81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 Logo">
            <a:extLst>
              <a:ext uri="{FF2B5EF4-FFF2-40B4-BE49-F238E27FC236}">
                <a16:creationId xmlns:a16="http://schemas.microsoft.com/office/drawing/2014/main" id="{A059BF81-DB46-4FA3-890C-F8CE1EE32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8043" y="4068941"/>
            <a:ext cx="863103" cy="863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 Logo">
            <a:extLst>
              <a:ext uri="{FF2B5EF4-FFF2-40B4-BE49-F238E27FC236}">
                <a16:creationId xmlns:a16="http://schemas.microsoft.com/office/drawing/2014/main" id="{4316EFB6-4287-41B7-887B-ABEAAED80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9538" y="1157013"/>
            <a:ext cx="729002" cy="72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9686C724-6C6D-41D2-B4F6-B8E75D1AAF88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1230928" y="2057285"/>
            <a:ext cx="510851" cy="688597"/>
          </a:xfrm>
          <a:prstGeom prst="bentConnector2">
            <a:avLst/>
          </a:prstGeom>
          <a:ln w="28575">
            <a:solidFill>
              <a:srgbClr val="CED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7843E12-1C94-4A5A-AE8C-FE35EE5E5A80}"/>
              </a:ext>
            </a:extLst>
          </p:cNvPr>
          <p:cNvCxnSpPr>
            <a:endCxn id="3" idx="0"/>
          </p:cNvCxnSpPr>
          <p:nvPr/>
        </p:nvCxnSpPr>
        <p:spPr>
          <a:xfrm rot="5400000">
            <a:off x="984985" y="3711414"/>
            <a:ext cx="423276" cy="262751"/>
          </a:xfrm>
          <a:prstGeom prst="bentConnector3">
            <a:avLst>
              <a:gd name="adj1" fmla="val 3708"/>
            </a:avLst>
          </a:prstGeom>
          <a:ln w="28575">
            <a:solidFill>
              <a:srgbClr val="CED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B72072A5-8BFB-447B-9B14-42F3554A6C9B}"/>
              </a:ext>
            </a:extLst>
          </p:cNvPr>
          <p:cNvCxnSpPr>
            <a:stCxn id="4" idx="0"/>
          </p:cNvCxnSpPr>
          <p:nvPr/>
        </p:nvCxnSpPr>
        <p:spPr>
          <a:xfrm rot="16200000" flipV="1">
            <a:off x="1553868" y="3538204"/>
            <a:ext cx="832437" cy="216750"/>
          </a:xfrm>
          <a:prstGeom prst="bentConnector3">
            <a:avLst/>
          </a:prstGeom>
          <a:ln w="28575">
            <a:solidFill>
              <a:srgbClr val="CED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38D26AD9-E760-43E0-AB58-63155A7CE47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2295956" y="3530528"/>
            <a:ext cx="783639" cy="538413"/>
          </a:xfrm>
          <a:prstGeom prst="bentConnector2">
            <a:avLst/>
          </a:prstGeom>
          <a:ln w="28575">
            <a:solidFill>
              <a:srgbClr val="CED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B9B5BCFE-CF5B-4067-9956-B0541648DC7C}"/>
              </a:ext>
            </a:extLst>
          </p:cNvPr>
          <p:cNvCxnSpPr>
            <a:cxnSpLocks/>
            <a:stCxn id="5" idx="2"/>
          </p:cNvCxnSpPr>
          <p:nvPr/>
        </p:nvCxnSpPr>
        <p:spPr>
          <a:xfrm rot="5400000">
            <a:off x="2294859" y="2351119"/>
            <a:ext cx="606059" cy="824389"/>
          </a:xfrm>
          <a:prstGeom prst="bentConnector2">
            <a:avLst/>
          </a:prstGeom>
          <a:ln w="28575">
            <a:solidFill>
              <a:srgbClr val="CED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D78870CD-7269-454D-A4ED-C0060CE163B7}"/>
              </a:ext>
            </a:extLst>
          </p:cNvPr>
          <p:cNvCxnSpPr>
            <a:stCxn id="7" idx="1"/>
          </p:cNvCxnSpPr>
          <p:nvPr/>
        </p:nvCxnSpPr>
        <p:spPr>
          <a:xfrm rot="10800000" flipV="1">
            <a:off x="5338754" y="1521514"/>
            <a:ext cx="640785" cy="1074448"/>
          </a:xfrm>
          <a:prstGeom prst="bentConnector2">
            <a:avLst/>
          </a:prstGeom>
          <a:ln w="28575">
            <a:solidFill>
              <a:srgbClr val="CED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DE0C92E-3E78-45B1-B449-E70681356B27}"/>
              </a:ext>
            </a:extLst>
          </p:cNvPr>
          <p:cNvSpPr txBox="1"/>
          <p:nvPr/>
        </p:nvSpPr>
        <p:spPr>
          <a:xfrm>
            <a:off x="4624393" y="4355376"/>
            <a:ext cx="3973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Dosis" pitchFamily="2" charset="0"/>
              </a:rPr>
              <a:t>Time range: 2017 season – 2021 season</a:t>
            </a:r>
          </a:p>
          <a:p>
            <a:r>
              <a:rPr lang="en-US" sz="1800" dirty="0">
                <a:solidFill>
                  <a:schemeClr val="bg1"/>
                </a:solidFill>
                <a:latin typeface="Dosis" pitchFamily="2" charset="0"/>
              </a:rPr>
              <a:t>Total 590 rows of data</a:t>
            </a:r>
          </a:p>
        </p:txBody>
      </p:sp>
      <p:sp>
        <p:nvSpPr>
          <p:cNvPr id="8068" name="Google Shape;589;p38">
            <a:extLst>
              <a:ext uri="{FF2B5EF4-FFF2-40B4-BE49-F238E27FC236}">
                <a16:creationId xmlns:a16="http://schemas.microsoft.com/office/drawing/2014/main" id="{A0BCFBE1-2662-4D3A-92F2-4B9AE92553D0}"/>
              </a:ext>
            </a:extLst>
          </p:cNvPr>
          <p:cNvSpPr txBox="1">
            <a:spLocks/>
          </p:cNvSpPr>
          <p:nvPr/>
        </p:nvSpPr>
        <p:spPr>
          <a:xfrm>
            <a:off x="295064" y="46495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000" b="1" dirty="0">
                <a:solidFill>
                  <a:schemeClr val="lt1"/>
                </a:solidFill>
                <a:latin typeface="Vollkorn"/>
                <a:ea typeface="Vollkorn"/>
                <a:sym typeface="Vollkorn"/>
              </a:rPr>
              <a:t>Source of Statistics</a:t>
            </a:r>
          </a:p>
        </p:txBody>
      </p:sp>
    </p:spTree>
    <p:extLst>
      <p:ext uri="{BB962C8B-B14F-4D97-AF65-F5344CB8AC3E}">
        <p14:creationId xmlns:p14="http://schemas.microsoft.com/office/powerpoint/2010/main" val="3388267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C99C4B-15C2-4DF4-95DD-CB47EF7CF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54" y="1059542"/>
            <a:ext cx="8128691" cy="36551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031D13-4324-4B6A-9568-431DDCFA05D5}"/>
              </a:ext>
            </a:extLst>
          </p:cNvPr>
          <p:cNvSpPr txBox="1"/>
          <p:nvPr/>
        </p:nvSpPr>
        <p:spPr>
          <a:xfrm>
            <a:off x="507654" y="566057"/>
            <a:ext cx="3186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Dosis" pitchFamily="2" charset="0"/>
              </a:rPr>
              <a:t>W</a:t>
            </a:r>
            <a:r>
              <a:rPr lang="en-US" altLang="zh-CN" sz="1800" dirty="0">
                <a:solidFill>
                  <a:schemeClr val="bg1"/>
                </a:solidFill>
                <a:latin typeface="Dosis" pitchFamily="2" charset="0"/>
              </a:rPr>
              <a:t>eb scraping from Fbref.com </a:t>
            </a:r>
            <a:endParaRPr lang="en-US" sz="1800" dirty="0">
              <a:solidFill>
                <a:schemeClr val="bg1"/>
              </a:solidFill>
              <a:latin typeface="Dosi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983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153C5B-79D2-40F0-9822-C3F8B2EA90F4}"/>
              </a:ext>
            </a:extLst>
          </p:cNvPr>
          <p:cNvSpPr txBox="1"/>
          <p:nvPr/>
        </p:nvSpPr>
        <p:spPr>
          <a:xfrm>
            <a:off x="525669" y="4601946"/>
            <a:ext cx="3491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Dosis" pitchFamily="2" charset="0"/>
              </a:rPr>
              <a:t>Predicted goal per game in season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F6986D-D653-4C30-B0F1-D2F1208FE6CE}"/>
              </a:ext>
            </a:extLst>
          </p:cNvPr>
          <p:cNvSpPr txBox="1"/>
          <p:nvPr/>
        </p:nvSpPr>
        <p:spPr>
          <a:xfrm rot="16200000">
            <a:off x="-1382205" y="2767383"/>
            <a:ext cx="3299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Dosis" pitchFamily="2" charset="0"/>
              </a:rPr>
              <a:t>Actual Goal per game in season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B5FAE4-B647-4676-8C4B-AE4C1FE0439E}"/>
              </a:ext>
            </a:extLst>
          </p:cNvPr>
          <p:cNvSpPr txBox="1"/>
          <p:nvPr/>
        </p:nvSpPr>
        <p:spPr>
          <a:xfrm>
            <a:off x="4882102" y="1953677"/>
            <a:ext cx="34052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Dosis" pitchFamily="2" charset="0"/>
              </a:rPr>
              <a:t>Data standardization</a:t>
            </a:r>
          </a:p>
          <a:p>
            <a:r>
              <a:rPr lang="en-US" sz="2400" dirty="0">
                <a:solidFill>
                  <a:schemeClr val="bg1"/>
                </a:solidFill>
                <a:latin typeface="Dosis" pitchFamily="2" charset="0"/>
              </a:rPr>
              <a:t>LASSO regularization</a:t>
            </a:r>
          </a:p>
          <a:p>
            <a:r>
              <a:rPr lang="en-US" sz="2400" dirty="0">
                <a:solidFill>
                  <a:schemeClr val="bg1"/>
                </a:solidFill>
                <a:latin typeface="Dosis" pitchFamily="2" charset="0"/>
              </a:rPr>
              <a:t>No multicollinearity</a:t>
            </a:r>
          </a:p>
          <a:p>
            <a:r>
              <a:rPr lang="en-US" sz="2400" dirty="0">
                <a:solidFill>
                  <a:schemeClr val="bg1"/>
                </a:solidFill>
                <a:latin typeface="Dosis" pitchFamily="2" charset="0"/>
              </a:rPr>
              <a:t>MAE: 0.165 goals per game</a:t>
            </a:r>
          </a:p>
          <a:p>
            <a:r>
              <a:rPr lang="en-US" sz="2400" dirty="0">
                <a:solidFill>
                  <a:schemeClr val="bg1"/>
                </a:solidFill>
                <a:latin typeface="Dosis" pitchFamily="2" charset="0"/>
              </a:rPr>
              <a:t>R2 score: 0.798</a:t>
            </a:r>
          </a:p>
          <a:p>
            <a:r>
              <a:rPr lang="en-US" sz="2400" dirty="0">
                <a:solidFill>
                  <a:schemeClr val="bg1"/>
                </a:solidFill>
                <a:latin typeface="Dosis" pitchFamily="2" charset="0"/>
              </a:rPr>
              <a:t>Adjust R2 score: 0.793</a:t>
            </a:r>
          </a:p>
        </p:txBody>
      </p:sp>
      <p:sp>
        <p:nvSpPr>
          <p:cNvPr id="7" name="Google Shape;589;p38">
            <a:extLst>
              <a:ext uri="{FF2B5EF4-FFF2-40B4-BE49-F238E27FC236}">
                <a16:creationId xmlns:a16="http://schemas.microsoft.com/office/drawing/2014/main" id="{BD094065-ECE6-4F0F-AD05-7D2393D3920E}"/>
              </a:ext>
            </a:extLst>
          </p:cNvPr>
          <p:cNvSpPr txBox="1">
            <a:spLocks/>
          </p:cNvSpPr>
          <p:nvPr/>
        </p:nvSpPr>
        <p:spPr>
          <a:xfrm>
            <a:off x="4882102" y="1015802"/>
            <a:ext cx="267077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000" b="1" dirty="0">
                <a:solidFill>
                  <a:schemeClr val="lt1"/>
                </a:solidFill>
                <a:latin typeface="Vollkorn"/>
                <a:ea typeface="Vollkorn"/>
                <a:sym typeface="Vollkorn"/>
              </a:rPr>
              <a:t>Model details</a:t>
            </a:r>
          </a:p>
        </p:txBody>
      </p:sp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461171F6-65B4-4C76-9AE1-F503F5190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669" y="865716"/>
            <a:ext cx="3736230" cy="373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714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589;p38">
            <a:extLst>
              <a:ext uri="{FF2B5EF4-FFF2-40B4-BE49-F238E27FC236}">
                <a16:creationId xmlns:a16="http://schemas.microsoft.com/office/drawing/2014/main" id="{6B393E5E-7AE9-4478-9335-784B2BA4A9B7}"/>
              </a:ext>
            </a:extLst>
          </p:cNvPr>
          <p:cNvSpPr txBox="1">
            <a:spLocks/>
          </p:cNvSpPr>
          <p:nvPr/>
        </p:nvSpPr>
        <p:spPr>
          <a:xfrm>
            <a:off x="337633" y="361285"/>
            <a:ext cx="42343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000" b="1" dirty="0">
                <a:solidFill>
                  <a:schemeClr val="lt1"/>
                </a:solidFill>
                <a:latin typeface="Vollkorn"/>
                <a:ea typeface="Vollkorn"/>
                <a:sym typeface="Vollkorn"/>
              </a:rPr>
              <a:t>Coefficients analysis</a:t>
            </a:r>
          </a:p>
        </p:txBody>
      </p:sp>
      <p:sp>
        <p:nvSpPr>
          <p:cNvPr id="17" name="Google Shape;683;p45">
            <a:extLst>
              <a:ext uri="{FF2B5EF4-FFF2-40B4-BE49-F238E27FC236}">
                <a16:creationId xmlns:a16="http://schemas.microsoft.com/office/drawing/2014/main" id="{D51A643C-9589-4E11-A1D8-3F821339961A}"/>
              </a:ext>
            </a:extLst>
          </p:cNvPr>
          <p:cNvSpPr txBox="1">
            <a:spLocks/>
          </p:cNvSpPr>
          <p:nvPr/>
        </p:nvSpPr>
        <p:spPr>
          <a:xfrm>
            <a:off x="5068725" y="1280376"/>
            <a:ext cx="4043766" cy="3271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Dosis"/>
              <a:buChar char="●"/>
              <a:defRPr sz="12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-330200">
              <a:buClr>
                <a:schemeClr val="lt1"/>
              </a:buClr>
              <a:buSzPts val="1600"/>
            </a:pPr>
            <a:r>
              <a:rPr lang="en-US" sz="1800" dirty="0"/>
              <a:t>Shots on target percentage and shots per game are most influential factors.</a:t>
            </a:r>
          </a:p>
          <a:p>
            <a:pPr indent="-330200">
              <a:buClr>
                <a:schemeClr val="lt1"/>
              </a:buClr>
              <a:buSzPts val="1600"/>
            </a:pPr>
            <a:endParaRPr lang="en-US" sz="1800" dirty="0"/>
          </a:p>
          <a:p>
            <a:pPr indent="-330200">
              <a:buClr>
                <a:schemeClr val="lt1"/>
              </a:buClr>
              <a:buSzPts val="1600"/>
            </a:pPr>
            <a:r>
              <a:rPr lang="en-US" sz="1800" dirty="0"/>
              <a:t>Success of pressure and passing balls also</a:t>
            </a:r>
            <a:r>
              <a:rPr lang="zh-CN" altLang="en-US" sz="1800" dirty="0"/>
              <a:t> </a:t>
            </a:r>
            <a:r>
              <a:rPr lang="en-US" sz="1800" dirty="0"/>
              <a:t>benefits goals per game.</a:t>
            </a:r>
          </a:p>
          <a:p>
            <a:pPr indent="-330200">
              <a:buClr>
                <a:schemeClr val="lt1"/>
              </a:buClr>
              <a:buSzPts val="1600"/>
            </a:pPr>
            <a:endParaRPr lang="en-US" sz="1800" dirty="0"/>
          </a:p>
          <a:p>
            <a:pPr indent="-330200">
              <a:buClr>
                <a:schemeClr val="lt1"/>
              </a:buClr>
              <a:buSzPts val="1600"/>
            </a:pPr>
            <a:r>
              <a:rPr lang="en-US" sz="1800" dirty="0"/>
              <a:t>Tackles is negatively related to goals.</a:t>
            </a:r>
          </a:p>
          <a:p>
            <a:pPr indent="-330200">
              <a:buClr>
                <a:schemeClr val="lt1"/>
              </a:buClr>
              <a:buSzPts val="1600"/>
            </a:pPr>
            <a:endParaRPr lang="en-US" sz="1800" dirty="0"/>
          </a:p>
          <a:p>
            <a:pPr indent="-330200">
              <a:buClr>
                <a:schemeClr val="lt1"/>
              </a:buClr>
              <a:buSzPts val="1600"/>
            </a:pPr>
            <a:r>
              <a:rPr lang="en-US" sz="1800" dirty="0"/>
              <a:t>Dribbles, blocks, interception, dribble tackles have no contributions to goals.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79D04E9E-D2D1-4533-8B4D-E6858F2A2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63" y="1473324"/>
            <a:ext cx="4807462" cy="246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133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0B36F-DE31-4AFE-85CC-D3BF5C300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800" dirty="0"/>
              <a:t>Conclusions &amp; Suggestions</a:t>
            </a:r>
          </a:p>
        </p:txBody>
      </p:sp>
      <p:sp>
        <p:nvSpPr>
          <p:cNvPr id="4" name="Google Shape;683;p45">
            <a:extLst>
              <a:ext uri="{FF2B5EF4-FFF2-40B4-BE49-F238E27FC236}">
                <a16:creationId xmlns:a16="http://schemas.microsoft.com/office/drawing/2014/main" id="{2A077DE4-49F4-48C6-880A-F7C6A37AD36A}"/>
              </a:ext>
            </a:extLst>
          </p:cNvPr>
          <p:cNvSpPr txBox="1">
            <a:spLocks/>
          </p:cNvSpPr>
          <p:nvPr/>
        </p:nvSpPr>
        <p:spPr>
          <a:xfrm>
            <a:off x="0" y="1176100"/>
            <a:ext cx="8258610" cy="224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Dosis"/>
              <a:buChar char="●"/>
              <a:defRPr sz="12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●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○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osis"/>
              <a:buChar char="■"/>
              <a:defRPr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-330200">
              <a:buClr>
                <a:schemeClr val="lt1"/>
              </a:buClr>
              <a:buSzPts val="1600"/>
            </a:pPr>
            <a:r>
              <a:rPr lang="en-US" sz="2000" dirty="0"/>
              <a:t>Shots matter, whatever they are on target or not.</a:t>
            </a:r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  <a:p>
            <a:pPr marL="127000" indent="0">
              <a:buClr>
                <a:schemeClr val="lt1"/>
              </a:buClr>
              <a:buSzPts val="1600"/>
              <a:buNone/>
            </a:pPr>
            <a:endParaRPr lang="en-US" sz="2000" dirty="0"/>
          </a:p>
          <a:p>
            <a:pPr indent="-330200">
              <a:buClr>
                <a:schemeClr val="lt1"/>
              </a:buClr>
              <a:buSzPts val="1600"/>
            </a:pPr>
            <a:r>
              <a:rPr lang="en-US" sz="2000" dirty="0"/>
              <a:t>Capabilities of passing ball and putting pressure are important.</a:t>
            </a:r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  <a:p>
            <a:pPr indent="-330200">
              <a:buClr>
                <a:schemeClr val="lt1"/>
              </a:buClr>
              <a:buSzPts val="1600"/>
            </a:pPr>
            <a:endParaRPr lang="en-US" sz="2000" dirty="0"/>
          </a:p>
        </p:txBody>
      </p:sp>
      <p:pic>
        <p:nvPicPr>
          <p:cNvPr id="5" name="Picture 14" descr="Icardi Misses GIFs - Get the best GIF on GIPHY">
            <a:extLst>
              <a:ext uri="{FF2B5EF4-FFF2-40B4-BE49-F238E27FC236}">
                <a16:creationId xmlns:a16="http://schemas.microsoft.com/office/drawing/2014/main" id="{89C1AD39-BB8E-4674-9A14-BF314F024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799" y="876119"/>
            <a:ext cx="2386341" cy="1342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Gif: Kolasinac putting pressure on Lamela! - Witty Futty">
            <a:extLst>
              <a:ext uri="{FF2B5EF4-FFF2-40B4-BE49-F238E27FC236}">
                <a16:creationId xmlns:a16="http://schemas.microsoft.com/office/drawing/2014/main" id="{C56437F5-56F2-4EFA-81BB-447475B5C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630" y="3291663"/>
            <a:ext cx="2386340" cy="1342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6" descr="Best Short Pass GIFs | Gfycat">
            <a:extLst>
              <a:ext uri="{FF2B5EF4-FFF2-40B4-BE49-F238E27FC236}">
                <a16:creationId xmlns:a16="http://schemas.microsoft.com/office/drawing/2014/main" id="{4557245D-4E59-475B-BC9C-0269FF9EBA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4" t="3105"/>
          <a:stretch/>
        </p:blipFill>
        <p:spPr bwMode="auto">
          <a:xfrm>
            <a:off x="1543585" y="3296241"/>
            <a:ext cx="2474630" cy="1342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EAA00A-417E-4E10-B429-B75326B5CA97}"/>
              </a:ext>
            </a:extLst>
          </p:cNvPr>
          <p:cNvSpPr txBox="1"/>
          <p:nvPr/>
        </p:nvSpPr>
        <p:spPr>
          <a:xfrm>
            <a:off x="2077122" y="2925064"/>
            <a:ext cx="1407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P</a:t>
            </a:r>
            <a:r>
              <a:rPr lang="en-US" altLang="zh-CN" dirty="0">
                <a:solidFill>
                  <a:schemeClr val="bg1"/>
                </a:solidFill>
                <a:latin typeface="Dosis" pitchFamily="2" charset="0"/>
              </a:rPr>
              <a:t>assing</a:t>
            </a:r>
            <a:endParaRPr lang="en-US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0D1FC6-28AF-45D6-B16E-6238AE6CAF03}"/>
              </a:ext>
            </a:extLst>
          </p:cNvPr>
          <p:cNvSpPr txBox="1"/>
          <p:nvPr/>
        </p:nvSpPr>
        <p:spPr>
          <a:xfrm>
            <a:off x="5124919" y="2925064"/>
            <a:ext cx="873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Dosis" pitchFamily="2" charset="0"/>
              </a:rPr>
              <a:t>P</a:t>
            </a:r>
            <a:r>
              <a:rPr lang="en-US" altLang="zh-CN" dirty="0">
                <a:solidFill>
                  <a:schemeClr val="bg1"/>
                </a:solidFill>
                <a:latin typeface="Dosis" pitchFamily="2" charset="0"/>
              </a:rPr>
              <a:t>ressure</a:t>
            </a:r>
            <a:endParaRPr lang="en-US" dirty="0">
              <a:solidFill>
                <a:schemeClr val="bg1"/>
              </a:solidFill>
              <a:latin typeface="Dosi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958353"/>
      </p:ext>
    </p:extLst>
  </p:cSld>
  <p:clrMapOvr>
    <a:masterClrMapping/>
  </p:clrMapOvr>
</p:sld>
</file>

<file path=ppt/theme/theme1.xml><?xml version="1.0" encoding="utf-8"?>
<a:theme xmlns:a="http://schemas.openxmlformats.org/drawingml/2006/main" name="The Ultimate Soccer League by Slidesgo">
  <a:themeElements>
    <a:clrScheme name="Simple Light">
      <a:dk1>
        <a:srgbClr val="000000"/>
      </a:dk1>
      <a:lt1>
        <a:srgbClr val="FFFFFF"/>
      </a:lt1>
      <a:dk2>
        <a:srgbClr val="2659B1"/>
      </a:dk2>
      <a:lt2>
        <a:srgbClr val="CEDCFF"/>
      </a:lt2>
      <a:accent1>
        <a:srgbClr val="000000"/>
      </a:accent1>
      <a:accent2>
        <a:srgbClr val="FFFFFF"/>
      </a:accent2>
      <a:accent3>
        <a:srgbClr val="2659B1"/>
      </a:accent3>
      <a:accent4>
        <a:srgbClr val="CEDCFF"/>
      </a:accent4>
      <a:accent5>
        <a:srgbClr val="000000"/>
      </a:accent5>
      <a:accent6>
        <a:srgbClr val="FFFFFF"/>
      </a:accent6>
      <a:hlink>
        <a:srgbClr val="2659B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1173</TotalTime>
  <Words>355</Words>
  <Application>Microsoft Office PowerPoint</Application>
  <PresentationFormat>On-screen Show (16:9)</PresentationFormat>
  <Paragraphs>65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Chango</vt:lpstr>
      <vt:lpstr>Wingdings</vt:lpstr>
      <vt:lpstr>Dosis</vt:lpstr>
      <vt:lpstr>Arial</vt:lpstr>
      <vt:lpstr>Vollkorn</vt:lpstr>
      <vt:lpstr>The Ultimate Soccer League by Slidesgo</vt:lpstr>
      <vt:lpstr>What makes a goal?</vt:lpstr>
      <vt:lpstr>Revolution:</vt:lpstr>
      <vt:lpstr>What aspect of team performance significantly contributes to the goal scoring in a league season?</vt:lpstr>
      <vt:lpstr>FEATURES</vt:lpstr>
      <vt:lpstr>PowerPoint Presentation</vt:lpstr>
      <vt:lpstr>PowerPoint Presentation</vt:lpstr>
      <vt:lpstr>PowerPoint Presentation</vt:lpstr>
      <vt:lpstr>PowerPoint Presentation</vt:lpstr>
      <vt:lpstr>Conclusions &amp; Suggestions</vt:lpstr>
      <vt:lpstr>PowerPoint Presentation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ULTIMATE SOCCER LEAGUE</dc:title>
  <dc:creator>zimu su</dc:creator>
  <cp:lastModifiedBy>zimu su</cp:lastModifiedBy>
  <cp:revision>18</cp:revision>
  <dcterms:modified xsi:type="dcterms:W3CDTF">2022-02-22T18:04:54Z</dcterms:modified>
</cp:coreProperties>
</file>